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18"/>
  </p:notesMasterIdLst>
  <p:sldIdLst>
    <p:sldId id="396" r:id="rId5"/>
    <p:sldId id="333" r:id="rId6"/>
    <p:sldId id="399" r:id="rId7"/>
    <p:sldId id="405" r:id="rId8"/>
    <p:sldId id="400" r:id="rId9"/>
    <p:sldId id="401" r:id="rId10"/>
    <p:sldId id="404" r:id="rId11"/>
    <p:sldId id="403" r:id="rId12"/>
    <p:sldId id="402" r:id="rId13"/>
    <p:sldId id="408" r:id="rId14"/>
    <p:sldId id="407" r:id="rId15"/>
    <p:sldId id="409" r:id="rId16"/>
    <p:sldId id="365"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A6308623-124F-494B-AE97-68B019FF1DFF}">
          <p14:sldIdLst>
            <p14:sldId id="396"/>
            <p14:sldId id="333"/>
            <p14:sldId id="399"/>
            <p14:sldId id="405"/>
            <p14:sldId id="400"/>
            <p14:sldId id="401"/>
            <p14:sldId id="404"/>
            <p14:sldId id="403"/>
            <p14:sldId id="402"/>
            <p14:sldId id="408"/>
          </p14:sldIdLst>
        </p14:section>
        <p14:section name="Untitled Section" id="{7844E33D-D508-4696-9852-0126CA0D517A}">
          <p14:sldIdLst>
            <p14:sldId id="407"/>
            <p14:sldId id="409"/>
            <p14:sldId id="365"/>
          </p14:sldIdLst>
        </p14:section>
      </p14:sectionLst>
    </p:ext>
    <p:ext uri="{EFAFB233-063F-42B5-8137-9DF3F51BA10A}">
      <p15:sldGuideLst xmlns:p15="http://schemas.microsoft.com/office/powerpoint/2012/main">
        <p15:guide id="1" orient="horz" pos="2001" userDrawn="1">
          <p15:clr>
            <a:srgbClr val="A4A3A4"/>
          </p15:clr>
        </p15:guide>
        <p15:guide id="2" pos="3840" userDrawn="1">
          <p15:clr>
            <a:srgbClr val="A4A3A4"/>
          </p15:clr>
        </p15:guide>
        <p15:guide id="3" orient="horz" pos="845" userDrawn="1">
          <p15:clr>
            <a:srgbClr val="A4A3A4"/>
          </p15:clr>
        </p15:guide>
        <p15:guide id="4" orient="horz" pos="226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2D6C0"/>
    <a:srgbClr val="B79962"/>
    <a:srgbClr val="4D5356"/>
    <a:srgbClr val="000000"/>
    <a:srgbClr val="461B2B"/>
    <a:srgbClr val="FFFFFF"/>
    <a:srgbClr val="8B2346"/>
    <a:srgbClr val="461A2B"/>
    <a:srgbClr val="F1EBDF"/>
    <a:srgbClr val="ECE7D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236"/>
    <p:restoredTop sz="54358" autoAdjust="0"/>
  </p:normalViewPr>
  <p:slideViewPr>
    <p:cSldViewPr snapToGrid="0" snapToObjects="1" showGuides="1">
      <p:cViewPr varScale="1">
        <p:scale>
          <a:sx n="60" d="100"/>
          <a:sy n="60" d="100"/>
        </p:scale>
        <p:origin x="1764" y="66"/>
      </p:cViewPr>
      <p:guideLst>
        <p:guide orient="horz" pos="2001"/>
        <p:guide pos="3840"/>
        <p:guide orient="horz" pos="845"/>
        <p:guide orient="horz" pos="2260"/>
      </p:guideLst>
    </p:cSldViewPr>
  </p:slideViewPr>
  <p:notesTextViewPr>
    <p:cViewPr>
      <p:scale>
        <a:sx n="140" d="100"/>
        <a:sy n="140" d="100"/>
      </p:scale>
      <p:origin x="0" y="0"/>
    </p:cViewPr>
  </p:notesTextViewPr>
  <p:sorterViewPr>
    <p:cViewPr>
      <p:scale>
        <a:sx n="40" d="100"/>
        <a:sy n="4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BD69B49-EEFB-4B49-ACAD-82B53A8DDF70}" type="datetimeFigureOut">
              <a:rPr lang="en-US" smtClean="0"/>
              <a:t>8/8/2022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9BF6EFC-B03E-874C-9CD9-41B66C8AE1E7}" type="slidenum">
              <a:rPr lang="en-US" smtClean="0"/>
              <a:t>‹#›</a:t>
            </a:fld>
            <a:endParaRPr lang="en-US"/>
          </a:p>
        </p:txBody>
      </p:sp>
    </p:spTree>
    <p:extLst>
      <p:ext uri="{BB962C8B-B14F-4D97-AF65-F5344CB8AC3E}">
        <p14:creationId xmlns:p14="http://schemas.microsoft.com/office/powerpoint/2010/main" val="724995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ZA" sz="1800" dirty="0">
                <a:effectLst/>
                <a:latin typeface="Calibri" panose="020F0502020204030204" pitchFamily="34" charset="0"/>
                <a:ea typeface="Calibri" panose="020F0502020204030204" pitchFamily="34" charset="0"/>
                <a:cs typeface="Arial" panose="020B0604020202020204" pitchFamily="34" charset="0"/>
              </a:rPr>
              <a:t>Morning and welcome to my progress presentation, There are three sections to my presentation. I will begin with the background of the project as well as the motivation behind the project. Following on I begin by giving the general schematic and layout of the USV and then detail the progress that has so far been achieved in the project and explain the planned work that will be done to finish the project. Before I conclude I give a brief overview of the budget.</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endParaRPr lang="en-GB" dirty="0"/>
          </a:p>
        </p:txBody>
      </p:sp>
      <p:sp>
        <p:nvSpPr>
          <p:cNvPr id="4" name="Slide Number Placeholder 3"/>
          <p:cNvSpPr>
            <a:spLocks noGrp="1"/>
          </p:cNvSpPr>
          <p:nvPr>
            <p:ph type="sldNum" sz="quarter" idx="5"/>
          </p:nvPr>
        </p:nvSpPr>
        <p:spPr/>
        <p:txBody>
          <a:bodyPr/>
          <a:lstStyle/>
          <a:p>
            <a:fld id="{99BF6EFC-B03E-874C-9CD9-41B66C8AE1E7}" type="slidenum">
              <a:rPr lang="en-US" smtClean="0"/>
              <a:t>1</a:t>
            </a:fld>
            <a:endParaRPr lang="en-US"/>
          </a:p>
        </p:txBody>
      </p:sp>
    </p:spTree>
    <p:extLst>
      <p:ext uri="{BB962C8B-B14F-4D97-AF65-F5344CB8AC3E}">
        <p14:creationId xmlns:p14="http://schemas.microsoft.com/office/powerpoint/2010/main" val="18512450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ZA" sz="1800" dirty="0">
                <a:effectLst/>
                <a:latin typeface="Calibri" panose="020F0502020204030204" pitchFamily="34" charset="0"/>
                <a:ea typeface="Calibri" panose="020F0502020204030204" pitchFamily="34" charset="0"/>
                <a:cs typeface="Arial" panose="020B0604020202020204" pitchFamily="34" charset="0"/>
              </a:rPr>
              <a:t>Finally on the software side, the </a:t>
            </a:r>
            <a:r>
              <a:rPr lang="en-ZA" sz="1800" dirty="0" err="1">
                <a:effectLst/>
                <a:latin typeface="Calibri" panose="020F0502020204030204" pitchFamily="34" charset="0"/>
                <a:ea typeface="Calibri" panose="020F0502020204030204" pitchFamily="34" charset="0"/>
                <a:cs typeface="Arial" panose="020B0604020202020204" pitchFamily="34" charset="0"/>
              </a:rPr>
              <a:t>Autonmous</a:t>
            </a:r>
            <a:r>
              <a:rPr lang="en-ZA" sz="1800" dirty="0">
                <a:effectLst/>
                <a:latin typeface="Calibri" panose="020F0502020204030204" pitchFamily="34" charset="0"/>
                <a:ea typeface="Calibri" panose="020F0502020204030204" pitchFamily="34" charset="0"/>
                <a:cs typeface="Arial" panose="020B0604020202020204" pitchFamily="34" charset="0"/>
              </a:rPr>
              <a:t> control needs to be implemented and refined. The basic flow diagram of the autonomous control can be see here. It will use a combination of P control as well as PI control.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effectLst/>
                <a:latin typeface="Helvetica" panose="020B0604020202020204" pitchFamily="34" charset="0"/>
                <a:ea typeface="Calibri" panose="020F0502020204030204" pitchFamily="34" charset="0"/>
                <a:cs typeface="Arial" panose="020B0604020202020204" pitchFamily="34" charset="0"/>
              </a:rPr>
              <a:t>50% throttle, 100% right thrusters = left 50% right -50%</a:t>
            </a:r>
            <a:br>
              <a:rPr lang="en-US" sz="1800" dirty="0">
                <a:solidFill>
                  <a:srgbClr val="000000"/>
                </a:solidFill>
                <a:effectLst/>
                <a:latin typeface="Helvetica" panose="020B0604020202020204" pitchFamily="34" charset="0"/>
                <a:ea typeface="Calibri" panose="020F0502020204030204" pitchFamily="34" charset="0"/>
                <a:cs typeface="Arial" panose="020B0604020202020204" pitchFamily="34" charset="0"/>
              </a:rPr>
            </a:br>
            <a:r>
              <a:rPr lang="en-US" sz="1800" dirty="0">
                <a:solidFill>
                  <a:srgbClr val="000000"/>
                </a:solidFill>
                <a:effectLst/>
                <a:latin typeface="Helvetica" panose="020B0604020202020204" pitchFamily="34" charset="0"/>
                <a:ea typeface="Calibri" panose="020F0502020204030204" pitchFamily="34" charset="0"/>
                <a:cs typeface="Arial" panose="020B0604020202020204" pitchFamily="34" charset="0"/>
              </a:rPr>
              <a:t>30% throttle, 80% right - thrusters = left 30% right -18%</a:t>
            </a:r>
            <a:br>
              <a:rPr lang="en-US" sz="1800" dirty="0">
                <a:solidFill>
                  <a:srgbClr val="000000"/>
                </a:solidFill>
                <a:effectLst/>
                <a:latin typeface="Helvetica" panose="020B0604020202020204" pitchFamily="34" charset="0"/>
                <a:ea typeface="Calibri" panose="020F0502020204030204" pitchFamily="34" charset="0"/>
                <a:cs typeface="Arial" panose="020B0604020202020204" pitchFamily="34" charset="0"/>
              </a:rPr>
            </a:br>
            <a:r>
              <a:rPr lang="en-US" sz="1800" dirty="0">
                <a:solidFill>
                  <a:srgbClr val="000000"/>
                </a:solidFill>
                <a:effectLst/>
                <a:latin typeface="Helvetica" panose="020B0604020202020204" pitchFamily="34" charset="0"/>
                <a:ea typeface="Calibri" panose="020F0502020204030204" pitchFamily="34" charset="0"/>
                <a:cs typeface="Arial" panose="020B0604020202020204" pitchFamily="34" charset="0"/>
              </a:rPr>
              <a:t>80% throttle. 45% right - thrusters = left 80% right 8%</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99BF6EFC-B03E-874C-9CD9-41B66C8AE1E7}" type="slidenum">
              <a:rPr lang="en-US" smtClean="0"/>
              <a:t>10</a:t>
            </a:fld>
            <a:endParaRPr lang="en-US"/>
          </a:p>
        </p:txBody>
      </p:sp>
    </p:spTree>
    <p:extLst>
      <p:ext uri="{BB962C8B-B14F-4D97-AF65-F5344CB8AC3E}">
        <p14:creationId xmlns:p14="http://schemas.microsoft.com/office/powerpoint/2010/main" val="19197156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dirty="0"/>
              <a:t>Driving = 150km per trip @ R3.00 per km = R450 per trip </a:t>
            </a:r>
          </a:p>
          <a:p>
            <a:r>
              <a:rPr lang="en-ZA" dirty="0"/>
              <a:t>Accom = R500 per night </a:t>
            </a:r>
          </a:p>
          <a:p>
            <a:r>
              <a:rPr lang="en-ZA" dirty="0"/>
              <a:t>Total Travel = R 950 per trip </a:t>
            </a:r>
          </a:p>
          <a:p>
            <a:endParaRPr lang="en-ZA" dirty="0"/>
          </a:p>
          <a:p>
            <a:r>
              <a:rPr lang="en-ZA" dirty="0"/>
              <a:t>Battery system is being quoted for to increase the power.</a:t>
            </a:r>
          </a:p>
          <a:p>
            <a:endParaRPr lang="en-ZA" dirty="0"/>
          </a:p>
          <a:p>
            <a:r>
              <a:rPr lang="en-ZA" dirty="0"/>
              <a:t>ESC had to be replaced.</a:t>
            </a:r>
            <a:endParaRPr lang="en-US" dirty="0"/>
          </a:p>
        </p:txBody>
      </p:sp>
      <p:sp>
        <p:nvSpPr>
          <p:cNvPr id="4" name="Slide Number Placeholder 3"/>
          <p:cNvSpPr>
            <a:spLocks noGrp="1"/>
          </p:cNvSpPr>
          <p:nvPr>
            <p:ph type="sldNum" sz="quarter" idx="5"/>
          </p:nvPr>
        </p:nvSpPr>
        <p:spPr/>
        <p:txBody>
          <a:bodyPr/>
          <a:lstStyle/>
          <a:p>
            <a:fld id="{99BF6EFC-B03E-874C-9CD9-41B66C8AE1E7}" type="slidenum">
              <a:rPr lang="en-US" smtClean="0"/>
              <a:t>11</a:t>
            </a:fld>
            <a:endParaRPr lang="en-US"/>
          </a:p>
        </p:txBody>
      </p:sp>
    </p:spTree>
    <p:extLst>
      <p:ext uri="{BB962C8B-B14F-4D97-AF65-F5344CB8AC3E}">
        <p14:creationId xmlns:p14="http://schemas.microsoft.com/office/powerpoint/2010/main" val="90120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dirty="0"/>
              <a:t>In conclusion:</a:t>
            </a:r>
          </a:p>
          <a:p>
            <a:r>
              <a:rPr lang="en-ZA" dirty="0"/>
              <a:t>The PCB soldered.</a:t>
            </a:r>
          </a:p>
          <a:p>
            <a:r>
              <a:rPr lang="en-ZA" dirty="0"/>
              <a:t>Manual operation is working</a:t>
            </a:r>
          </a:p>
          <a:p>
            <a:r>
              <a:rPr lang="en-ZA" dirty="0"/>
              <a:t>Test scheduled</a:t>
            </a:r>
          </a:p>
          <a:p>
            <a:r>
              <a:rPr lang="en-ZA" dirty="0"/>
              <a:t>Autonomous control is being implemented.</a:t>
            </a:r>
          </a:p>
          <a:p>
            <a:r>
              <a:rPr lang="en-ZA" dirty="0"/>
              <a:t>Future tests at </a:t>
            </a:r>
            <a:r>
              <a:rPr lang="en-ZA" dirty="0" err="1"/>
              <a:t>Theewaterskloof</a:t>
            </a:r>
            <a:r>
              <a:rPr lang="en-ZA"/>
              <a:t> dam.</a:t>
            </a:r>
            <a:endParaRPr lang="en-US" dirty="0"/>
          </a:p>
        </p:txBody>
      </p:sp>
      <p:sp>
        <p:nvSpPr>
          <p:cNvPr id="4" name="Slide Number Placeholder 3"/>
          <p:cNvSpPr>
            <a:spLocks noGrp="1"/>
          </p:cNvSpPr>
          <p:nvPr>
            <p:ph type="sldNum" sz="quarter" idx="5"/>
          </p:nvPr>
        </p:nvSpPr>
        <p:spPr/>
        <p:txBody>
          <a:bodyPr/>
          <a:lstStyle/>
          <a:p>
            <a:fld id="{99BF6EFC-B03E-874C-9CD9-41B66C8AE1E7}" type="slidenum">
              <a:rPr lang="en-US" smtClean="0"/>
              <a:t>12</a:t>
            </a:fld>
            <a:endParaRPr lang="en-US"/>
          </a:p>
        </p:txBody>
      </p:sp>
    </p:spTree>
    <p:extLst>
      <p:ext uri="{BB962C8B-B14F-4D97-AF65-F5344CB8AC3E}">
        <p14:creationId xmlns:p14="http://schemas.microsoft.com/office/powerpoint/2010/main" val="8966406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9BF6EFC-B03E-874C-9CD9-41B66C8AE1E7}" type="slidenum">
              <a:rPr lang="en-US" smtClean="0"/>
              <a:t>13</a:t>
            </a:fld>
            <a:endParaRPr lang="en-US"/>
          </a:p>
        </p:txBody>
      </p:sp>
    </p:spTree>
    <p:extLst>
      <p:ext uri="{BB962C8B-B14F-4D97-AF65-F5344CB8AC3E}">
        <p14:creationId xmlns:p14="http://schemas.microsoft.com/office/powerpoint/2010/main" val="36160780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ZA" sz="1800" dirty="0">
                <a:effectLst/>
                <a:latin typeface="Calibri" panose="020F0502020204030204" pitchFamily="34" charset="0"/>
                <a:ea typeface="Calibri" panose="020F0502020204030204" pitchFamily="34" charset="0"/>
                <a:cs typeface="Arial" panose="020B0604020202020204" pitchFamily="34" charset="0"/>
              </a:rPr>
              <a:t>To start with, the scope of this project is to design and implement a control system for an electric USV. A USV stands for an unmanned surface vessel. A USV can either be fully independent and make use of automated steering and possibly obstacle avoidance. For independent control, the USV needs to have an active knowledge of its current position using a combination of GPS data and digital Compass. Or a USV can be controlled from an off-site location and will therefore only need to have an open communication connection between the USV and the site from where it is being controlled. In this project I will be focusing of creating an independent control USV with the focus being on the design and implementation of the control system.</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99BF6EFC-B03E-874C-9CD9-41B66C8AE1E7}" type="slidenum">
              <a:rPr lang="en-US" smtClean="0"/>
              <a:t>2</a:t>
            </a:fld>
            <a:endParaRPr lang="en-US"/>
          </a:p>
        </p:txBody>
      </p:sp>
    </p:spTree>
    <p:extLst>
      <p:ext uri="{BB962C8B-B14F-4D97-AF65-F5344CB8AC3E}">
        <p14:creationId xmlns:p14="http://schemas.microsoft.com/office/powerpoint/2010/main" val="11151743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ZA" sz="1800" dirty="0">
                <a:effectLst/>
                <a:latin typeface="Calibri" panose="020F0502020204030204" pitchFamily="34" charset="0"/>
                <a:ea typeface="Calibri" panose="020F0502020204030204" pitchFamily="34" charset="0"/>
                <a:cs typeface="Arial" panose="020B0604020202020204" pitchFamily="34" charset="0"/>
              </a:rPr>
              <a:t>USVs are incredibly useful and could save a lot of money as they would be cheaper to operated than conventional manned vessels. The uses of USVs ranges from the military where they can be used similarly to UAVs for either patrolling or fire support. USVs would also have great uses in the world of marine and nature surveying. These USVs can be fitted with monitoring equipment and together with a data link and solar panels would be able to be constantly recording and transmitting data back to research facilities without having to come in for resupplies. Its only need to come in would be for scheduled or unscheduled maintenance and repairs. Finally, USVs can even be used as part of naval rescue by either having them patrolling remote areas and therefore reducing the response time to distress calls or being able to be sent into situations that might otherwise be deemed too dangerous for manned vessels.</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99BF6EFC-B03E-874C-9CD9-41B66C8AE1E7}" type="slidenum">
              <a:rPr lang="en-US" smtClean="0"/>
              <a:t>3</a:t>
            </a:fld>
            <a:endParaRPr lang="en-US"/>
          </a:p>
        </p:txBody>
      </p:sp>
    </p:spTree>
    <p:extLst>
      <p:ext uri="{BB962C8B-B14F-4D97-AF65-F5344CB8AC3E}">
        <p14:creationId xmlns:p14="http://schemas.microsoft.com/office/powerpoint/2010/main" val="20679828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ZA" sz="1800" dirty="0">
                <a:effectLst/>
                <a:latin typeface="Calibri" panose="020F0502020204030204" pitchFamily="34" charset="0"/>
                <a:ea typeface="Calibri" panose="020F0502020204030204" pitchFamily="34" charset="0"/>
                <a:cs typeface="Arial" panose="020B0604020202020204" pitchFamily="34" charset="0"/>
              </a:rPr>
              <a:t>This is the system schematic. Inside the grey dashed area is the PCB, on which is the Arduino microcontroller, the GPS module and the Logic level converter to switch up the PWM signal from the </a:t>
            </a:r>
            <a:r>
              <a:rPr lang="en-ZA" sz="1800" dirty="0" err="1">
                <a:effectLst/>
                <a:latin typeface="Calibri" panose="020F0502020204030204" pitchFamily="34" charset="0"/>
                <a:ea typeface="Calibri" panose="020F0502020204030204" pitchFamily="34" charset="0"/>
                <a:cs typeface="Arial" panose="020B0604020202020204" pitchFamily="34" charset="0"/>
              </a:rPr>
              <a:t>arduinos</a:t>
            </a:r>
            <a:r>
              <a:rPr lang="en-ZA" sz="1800" dirty="0">
                <a:effectLst/>
                <a:latin typeface="Calibri" panose="020F0502020204030204" pitchFamily="34" charset="0"/>
                <a:ea typeface="Calibri" panose="020F0502020204030204" pitchFamily="34" charset="0"/>
                <a:cs typeface="Arial" panose="020B0604020202020204" pitchFamily="34" charset="0"/>
              </a:rPr>
              <a:t> 3V to the ESC required 5V. Outside of the grey area is the throttle system, the two thrusters which are complete units with their ESC and the Battery cells. The throttle is made up of two linear pots operating between 0 and 3V. Their signal is parsed to the Arduino ADC. The Arduino outputs two 3V PWM signals which are stepped up by the LLC and then parsed on to the thrusters. The high current draw is directly to the thrusters. The </a:t>
            </a:r>
            <a:r>
              <a:rPr lang="en-ZA" sz="1800" dirty="0" err="1">
                <a:effectLst/>
                <a:latin typeface="Calibri" panose="020F0502020204030204" pitchFamily="34" charset="0"/>
                <a:ea typeface="Calibri" panose="020F0502020204030204" pitchFamily="34" charset="0"/>
                <a:cs typeface="Arial" panose="020B0604020202020204" pitchFamily="34" charset="0"/>
              </a:rPr>
              <a:t>gps</a:t>
            </a:r>
            <a:r>
              <a:rPr lang="en-ZA" sz="1800" dirty="0">
                <a:effectLst/>
                <a:latin typeface="Calibri" panose="020F0502020204030204" pitchFamily="34" charset="0"/>
                <a:ea typeface="Calibri" panose="020F0502020204030204" pitchFamily="34" charset="0"/>
                <a:cs typeface="Arial" panose="020B0604020202020204" pitchFamily="34" charset="0"/>
              </a:rPr>
              <a:t> module operates on 3V and transmits data to the Arduino using UART.</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endParaRPr lang="en-GB" dirty="0"/>
          </a:p>
        </p:txBody>
      </p:sp>
      <p:sp>
        <p:nvSpPr>
          <p:cNvPr id="4" name="Slide Number Placeholder 3"/>
          <p:cNvSpPr>
            <a:spLocks noGrp="1"/>
          </p:cNvSpPr>
          <p:nvPr>
            <p:ph type="sldNum" sz="quarter" idx="5"/>
          </p:nvPr>
        </p:nvSpPr>
        <p:spPr/>
        <p:txBody>
          <a:bodyPr/>
          <a:lstStyle/>
          <a:p>
            <a:fld id="{99BF6EFC-B03E-874C-9CD9-41B66C8AE1E7}" type="slidenum">
              <a:rPr lang="en-US" smtClean="0"/>
              <a:t>4</a:t>
            </a:fld>
            <a:endParaRPr lang="en-US"/>
          </a:p>
        </p:txBody>
      </p:sp>
    </p:spTree>
    <p:extLst>
      <p:ext uri="{BB962C8B-B14F-4D97-AF65-F5344CB8AC3E}">
        <p14:creationId xmlns:p14="http://schemas.microsoft.com/office/powerpoint/2010/main" val="12340327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ZA" sz="1800" dirty="0">
                <a:effectLst/>
                <a:latin typeface="Calibri" panose="020F0502020204030204" pitchFamily="34" charset="0"/>
                <a:ea typeface="Calibri" panose="020F0502020204030204" pitchFamily="34" charset="0"/>
                <a:cs typeface="Arial" panose="020B0604020202020204" pitchFamily="34" charset="0"/>
              </a:rPr>
              <a:t>Here is the physical system. It consists of the Spider 3 boat, the two TD20 thrusters and their ESC, a 12V battery system, the Arduino microcontroller, GPS module and the throttle system. The thrusters are mounted onto the back of the boat and the battery cells are position in the well at the back so that the cables which are carrying the high current are as short as possible. The throttle will be mounted on the front bench for ease of use and the PCB will be mounted in close proximity so that the GPS module is as far from the magnetic fields of the motors and high current cables as possible.</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99BF6EFC-B03E-874C-9CD9-41B66C8AE1E7}" type="slidenum">
              <a:rPr lang="en-US" smtClean="0"/>
              <a:t>5</a:t>
            </a:fld>
            <a:endParaRPr lang="en-US"/>
          </a:p>
        </p:txBody>
      </p:sp>
    </p:spTree>
    <p:extLst>
      <p:ext uri="{BB962C8B-B14F-4D97-AF65-F5344CB8AC3E}">
        <p14:creationId xmlns:p14="http://schemas.microsoft.com/office/powerpoint/2010/main" val="37733129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ZA" sz="1800" dirty="0">
                <a:effectLst/>
                <a:latin typeface="Calibri" panose="020F0502020204030204" pitchFamily="34" charset="0"/>
                <a:ea typeface="Calibri" panose="020F0502020204030204" pitchFamily="34" charset="0"/>
                <a:cs typeface="Arial" panose="020B0604020202020204" pitchFamily="34" charset="0"/>
              </a:rPr>
              <a:t>The thruster mounts seen in the previous slide were designed and fabricated by the E&amp;E workshop as this is outside the scope of this project. Build throttle arms were ordered to be used in the system, however when they arrived, they were too small and had a very limited range of motion. I then designed this concept to be used with the linear pots and gave it to the E&amp;E workshop so that they could refine it and fabricate it. Furthermore I designed the PCB I needed and had it etched out. I have now soldered all the components onto the board, and the manual control has been tested in the workshop to respond to throttle control. The trailer has also be licensed and is ready to be taken out to test.</a:t>
            </a:r>
            <a:endParaRPr lang="en-US" sz="18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99BF6EFC-B03E-874C-9CD9-41B66C8AE1E7}" type="slidenum">
              <a:rPr lang="en-US" smtClean="0"/>
              <a:t>6</a:t>
            </a:fld>
            <a:endParaRPr lang="en-US"/>
          </a:p>
        </p:txBody>
      </p:sp>
    </p:spTree>
    <p:extLst>
      <p:ext uri="{BB962C8B-B14F-4D97-AF65-F5344CB8AC3E}">
        <p14:creationId xmlns:p14="http://schemas.microsoft.com/office/powerpoint/2010/main" val="33782311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ZA" sz="1800" dirty="0">
                <a:effectLst/>
                <a:latin typeface="Calibri" panose="020F0502020204030204" pitchFamily="34" charset="0"/>
                <a:ea typeface="Calibri" panose="020F0502020204030204" pitchFamily="34" charset="0"/>
                <a:cs typeface="Arial" panose="020B0604020202020204" pitchFamily="34" charset="0"/>
              </a:rPr>
              <a:t>The software is the largest part of the control system and therefore the largest part of the scope of the project. Currently the control system can operate in manual control using PWM to control the motors. The most challenging part of the PWM control was that the Arduino board has a  default frequency of 1000Hz and for this project I need to output a PWM signal of 500Hz. This code segment is what sets up the timer to operate at that frequency. Basically it detaches the pin from its normal GPIO and assigns it to its peripheral B function which is the timer. The timer settings are then set, Wave form, clock 1, wave up of RC compare etc. The C &amp; A registers are set and the </a:t>
            </a:r>
            <a:r>
              <a:rPr lang="en-ZA" sz="1800" dirty="0" err="1">
                <a:effectLst/>
                <a:latin typeface="Calibri" panose="020F0502020204030204" pitchFamily="34" charset="0"/>
                <a:ea typeface="Calibri" panose="020F0502020204030204" pitchFamily="34" charset="0"/>
                <a:cs typeface="Arial" panose="020B0604020202020204" pitchFamily="34" charset="0"/>
              </a:rPr>
              <a:t>itterupt</a:t>
            </a:r>
            <a:r>
              <a:rPr lang="en-ZA" sz="1800" dirty="0">
                <a:effectLst/>
                <a:latin typeface="Calibri" panose="020F0502020204030204" pitchFamily="34" charset="0"/>
                <a:ea typeface="Calibri" panose="020F0502020204030204" pitchFamily="34" charset="0"/>
                <a:cs typeface="Arial" panose="020B0604020202020204" pitchFamily="34" charset="0"/>
              </a:rPr>
              <a:t> is enabled. The timer will then output a 500Hz PWM signal and by adjusting the register A value, I can adjust the Duty cycle. Also complete is the software to receive the data from the GPS module.</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99BF6EFC-B03E-874C-9CD9-41B66C8AE1E7}" type="slidenum">
              <a:rPr lang="en-US" smtClean="0"/>
              <a:t>7</a:t>
            </a:fld>
            <a:endParaRPr lang="en-US"/>
          </a:p>
        </p:txBody>
      </p:sp>
    </p:spTree>
    <p:extLst>
      <p:ext uri="{BB962C8B-B14F-4D97-AF65-F5344CB8AC3E}">
        <p14:creationId xmlns:p14="http://schemas.microsoft.com/office/powerpoint/2010/main" val="4506891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ZA" sz="1800" dirty="0">
                <a:effectLst/>
                <a:latin typeface="Calibri" panose="020F0502020204030204" pitchFamily="34" charset="0"/>
                <a:ea typeface="Calibri" panose="020F0502020204030204" pitchFamily="34" charset="0"/>
                <a:cs typeface="Arial" panose="020B0604020202020204" pitchFamily="34" charset="0"/>
              </a:rPr>
              <a:t>Looking forward to planning of the rest of the project. Firstly, there are several safety measures that are being implemented and will be implanted during testing. The first is that any person on the boat when it is on the water will be required to wear a life jacket. Furthermore, although it is an unmanned vessel, because it is a prototype to prove the concept, the vessel should never be unmanned in case a manual take over is required. A Emergency </a:t>
            </a:r>
            <a:r>
              <a:rPr lang="en-ZA" sz="1800" dirty="0" err="1">
                <a:effectLst/>
                <a:latin typeface="Calibri" panose="020F0502020204030204" pitchFamily="34" charset="0"/>
                <a:ea typeface="Calibri" panose="020F0502020204030204" pitchFamily="34" charset="0"/>
                <a:cs typeface="Arial" panose="020B0604020202020204" pitchFamily="34" charset="0"/>
              </a:rPr>
              <a:t>cutoff</a:t>
            </a:r>
            <a:r>
              <a:rPr lang="en-ZA" sz="1800" dirty="0">
                <a:effectLst/>
                <a:latin typeface="Calibri" panose="020F0502020204030204" pitchFamily="34" charset="0"/>
                <a:ea typeface="Calibri" panose="020F0502020204030204" pitchFamily="34" charset="0"/>
                <a:cs typeface="Arial" panose="020B0604020202020204" pitchFamily="34" charset="0"/>
              </a:rPr>
              <a:t> switch has been ordered and it will be between the batteries and the rest of the system so that if there are any issues, when that switch is switched all power will be cut off from the system. Finally an electrical fire extinguisher will be kept on board in case as well as water proofing all the electrical connections and electronics to prevent any electric shock or sparks.</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99BF6EFC-B03E-874C-9CD9-41B66C8AE1E7}" type="slidenum">
              <a:rPr lang="en-US" smtClean="0"/>
              <a:t>8</a:t>
            </a:fld>
            <a:endParaRPr lang="en-US"/>
          </a:p>
        </p:txBody>
      </p:sp>
    </p:spTree>
    <p:extLst>
      <p:ext uri="{BB962C8B-B14F-4D97-AF65-F5344CB8AC3E}">
        <p14:creationId xmlns:p14="http://schemas.microsoft.com/office/powerpoint/2010/main" val="11137726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ZA" sz="1800" dirty="0">
                <a:effectLst/>
                <a:latin typeface="Calibri" panose="020F0502020204030204" pitchFamily="34" charset="0"/>
                <a:ea typeface="Calibri" panose="020F0502020204030204" pitchFamily="34" charset="0"/>
                <a:cs typeface="Arial" panose="020B0604020202020204" pitchFamily="34" charset="0"/>
              </a:rPr>
              <a:t>With regards to testing. A small power test is scheduled for this week, provided that the cut off switch is delivered in time. The power test is going to be to see how much thrust is being produced using 12 V and whether it is necessary to upgrade the battery system to 24V to prove the concept of this system. This an any other further small tests will be carried out at the Stellenbosch canoe club dam, just outside of Stellenbosch. For full large scale tests where several navigation points are going to be used, it was decided that </a:t>
            </a:r>
            <a:r>
              <a:rPr lang="en-ZA" sz="1800" dirty="0" err="1">
                <a:effectLst/>
                <a:latin typeface="Calibri" panose="020F0502020204030204" pitchFamily="34" charset="0"/>
                <a:ea typeface="Calibri" panose="020F0502020204030204" pitchFamily="34" charset="0"/>
                <a:cs typeface="Arial" panose="020B0604020202020204" pitchFamily="34" charset="0"/>
              </a:rPr>
              <a:t>Thewaterskloof</a:t>
            </a:r>
            <a:r>
              <a:rPr lang="en-ZA" sz="1800" dirty="0">
                <a:effectLst/>
                <a:latin typeface="Calibri" panose="020F0502020204030204" pitchFamily="34" charset="0"/>
                <a:ea typeface="Calibri" panose="020F0502020204030204" pitchFamily="34" charset="0"/>
                <a:cs typeface="Arial" panose="020B0604020202020204" pitchFamily="34" charset="0"/>
              </a:rPr>
              <a:t> Dam would be a good site for testing.</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99BF6EFC-B03E-874C-9CD9-41B66C8AE1E7}" type="slidenum">
              <a:rPr lang="en-US" smtClean="0"/>
              <a:t>9</a:t>
            </a:fld>
            <a:endParaRPr lang="en-US"/>
          </a:p>
        </p:txBody>
      </p:sp>
    </p:spTree>
    <p:extLst>
      <p:ext uri="{BB962C8B-B14F-4D97-AF65-F5344CB8AC3E}">
        <p14:creationId xmlns:p14="http://schemas.microsoft.com/office/powerpoint/2010/main" val="280544872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microsoft.com/office/2007/relationships/hdphoto" Target="../media/hdphoto4.wdp"/><Relationship Id="rId7" Type="http://schemas.openxmlformats.org/officeDocument/2006/relationships/image" Target="../media/image11.sv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10.png"/><Relationship Id="rId5" Type="http://schemas.openxmlformats.org/officeDocument/2006/relationships/image" Target="../media/image9.svg"/><Relationship Id="rId4" Type="http://schemas.openxmlformats.org/officeDocument/2006/relationships/image" Target="../media/image8.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microsoft.com/office/2007/relationships/hdphoto" Target="../media/hdphoto5.wdp"/><Relationship Id="rId7" Type="http://schemas.openxmlformats.org/officeDocument/2006/relationships/image" Target="../media/image11.sv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10.png"/><Relationship Id="rId5" Type="http://schemas.openxmlformats.org/officeDocument/2006/relationships/image" Target="../media/image9.svg"/><Relationship Id="rId4" Type="http://schemas.openxmlformats.org/officeDocument/2006/relationships/image" Target="../media/image8.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svg"/><Relationship Id="rId4"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1.xml"/><Relationship Id="rId5" Type="http://schemas.openxmlformats.org/officeDocument/2006/relationships/image" Target="../media/image13.svg"/><Relationship Id="rId4" Type="http://schemas.openxmlformats.org/officeDocument/2006/relationships/image" Target="../media/image12.png"/></Relationships>
</file>

<file path=ppt/slideLayouts/_rels/slideLayout3.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11.sv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10.png"/><Relationship Id="rId5" Type="http://schemas.openxmlformats.org/officeDocument/2006/relationships/image" Target="../media/image9.svg"/><Relationship Id="rId4" Type="http://schemas.openxmlformats.org/officeDocument/2006/relationships/image" Target="../media/image8.png"/></Relationships>
</file>

<file path=ppt/slideLayouts/_rels/slideLayout4.xml.rels><?xml version="1.0" encoding="UTF-8" standalone="yes"?>
<Relationships xmlns="http://schemas.openxmlformats.org/package/2006/relationships"><Relationship Id="rId3" Type="http://schemas.microsoft.com/office/2007/relationships/hdphoto" Target="../media/hdphoto2.wdp"/><Relationship Id="rId7" Type="http://schemas.openxmlformats.org/officeDocument/2006/relationships/image" Target="../media/image11.sv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10.png"/><Relationship Id="rId5" Type="http://schemas.openxmlformats.org/officeDocument/2006/relationships/image" Target="../media/image9.svg"/><Relationship Id="rId4" Type="http://schemas.openxmlformats.org/officeDocument/2006/relationships/image" Target="../media/image8.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microsoft.com/office/2007/relationships/hdphoto" Target="../media/hdphoto3.wdp"/><Relationship Id="rId7" Type="http://schemas.openxmlformats.org/officeDocument/2006/relationships/image" Target="../media/image11.sv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10.png"/><Relationship Id="rId5" Type="http://schemas.openxmlformats.org/officeDocument/2006/relationships/image" Target="../media/image9.svg"/><Relationship Id="rId4" Type="http://schemas.openxmlformats.org/officeDocument/2006/relationships/image" Target="../media/image8.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amp; End Slide Option">
    <p:bg>
      <p:bgPr>
        <a:solidFill>
          <a:schemeClr val="bg1"/>
        </a:solidFill>
        <a:effectLst/>
      </p:bgPr>
    </p:bg>
    <p:spTree>
      <p:nvGrpSpPr>
        <p:cNvPr id="1" name=""/>
        <p:cNvGrpSpPr/>
        <p:nvPr/>
      </p:nvGrpSpPr>
      <p:grpSpPr>
        <a:xfrm>
          <a:off x="0" y="0"/>
          <a:ext cx="0" cy="0"/>
          <a:chOff x="0" y="0"/>
          <a:chExt cx="0" cy="0"/>
        </a:xfrm>
      </p:grpSpPr>
      <p:pic>
        <p:nvPicPr>
          <p:cNvPr id="4" name="Supergraphic">
            <a:extLst>
              <a:ext uri="{FF2B5EF4-FFF2-40B4-BE49-F238E27FC236}">
                <a16:creationId xmlns:a16="http://schemas.microsoft.com/office/drawing/2014/main" id="{5B248510-4BC7-9345-88FC-2E0C971BA7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014959" y="1341439"/>
            <a:ext cx="1196970" cy="1837209"/>
          </a:xfrm>
          <a:prstGeom prst="rect">
            <a:avLst/>
          </a:prstGeom>
        </p:spPr>
      </p:pic>
      <p:cxnSp>
        <p:nvCxnSpPr>
          <p:cNvPr id="5" name="Gold H Line">
            <a:extLst>
              <a:ext uri="{FF2B5EF4-FFF2-40B4-BE49-F238E27FC236}">
                <a16:creationId xmlns:a16="http://schemas.microsoft.com/office/drawing/2014/main" id="{D2E91EF0-985A-D444-B885-44EABE549784}"/>
              </a:ext>
            </a:extLst>
          </p:cNvPr>
          <p:cNvCxnSpPr/>
          <p:nvPr userDrawn="1"/>
        </p:nvCxnSpPr>
        <p:spPr>
          <a:xfrm>
            <a:off x="0" y="1341438"/>
            <a:ext cx="12192000" cy="0"/>
          </a:xfrm>
          <a:prstGeom prst="line">
            <a:avLst/>
          </a:prstGeom>
          <a:ln>
            <a:solidFill>
              <a:schemeClr val="accent2">
                <a:lumMod val="40000"/>
                <a:lumOff val="60000"/>
              </a:schemeClr>
            </a:solidFill>
          </a:ln>
        </p:spPr>
        <p:style>
          <a:lnRef idx="1">
            <a:schemeClr val="accent2"/>
          </a:lnRef>
          <a:fillRef idx="0">
            <a:schemeClr val="accent2"/>
          </a:fillRef>
          <a:effectRef idx="0">
            <a:schemeClr val="accent2"/>
          </a:effectRef>
          <a:fontRef idx="minor">
            <a:schemeClr val="tx1"/>
          </a:fontRef>
        </p:style>
      </p:cxnSp>
      <p:sp>
        <p:nvSpPr>
          <p:cNvPr id="19" name="Title">
            <a:extLst>
              <a:ext uri="{FF2B5EF4-FFF2-40B4-BE49-F238E27FC236}">
                <a16:creationId xmlns:a16="http://schemas.microsoft.com/office/drawing/2014/main" id="{62CE03E8-B1C3-CC40-B8F9-5DD639D93B94}"/>
              </a:ext>
            </a:extLst>
          </p:cNvPr>
          <p:cNvSpPr>
            <a:spLocks noGrp="1"/>
          </p:cNvSpPr>
          <p:nvPr>
            <p:ph type="title" hasCustomPrompt="1"/>
          </p:nvPr>
        </p:nvSpPr>
        <p:spPr>
          <a:xfrm>
            <a:off x="518668" y="286559"/>
            <a:ext cx="8328565" cy="1019176"/>
          </a:xfrm>
          <a:prstGeom prst="rect">
            <a:avLst/>
          </a:prstGeom>
        </p:spPr>
        <p:txBody>
          <a:bodyPr/>
          <a:lstStyle/>
          <a:p>
            <a:r>
              <a:rPr lang="en-GB" dirty="0"/>
              <a:t>CLICK TO EDIT TITLE</a:t>
            </a:r>
            <a:endParaRPr lang="en-US" dirty="0"/>
          </a:p>
        </p:txBody>
      </p:sp>
    </p:spTree>
    <p:extLst>
      <p:ext uri="{BB962C8B-B14F-4D97-AF65-F5344CB8AC3E}">
        <p14:creationId xmlns:p14="http://schemas.microsoft.com/office/powerpoint/2010/main" val="2546026624"/>
      </p:ext>
    </p:extLst>
  </p:cSld>
  <p:clrMapOvr>
    <a:masterClrMapping/>
  </p:clrMapOvr>
  <p:extLst>
    <p:ext uri="{DCECCB84-F9BA-43D5-87BE-67443E8EF086}">
      <p15:sldGuideLst xmlns:p15="http://schemas.microsoft.com/office/powerpoint/2012/main">
        <p15:guide id="1" pos="6947"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ub-heading + Content on Pattern Panel Sand Bg">
    <p:bg>
      <p:bgPr>
        <a:solidFill>
          <a:schemeClr val="accent2">
            <a:lumMod val="20000"/>
            <a:lumOff val="80000"/>
            <a:alpha val="60000"/>
          </a:schemeClr>
        </a:solidFill>
        <a:effectLst/>
      </p:bgPr>
    </p:bg>
    <p:spTree>
      <p:nvGrpSpPr>
        <p:cNvPr id="1" name=""/>
        <p:cNvGrpSpPr/>
        <p:nvPr/>
      </p:nvGrpSpPr>
      <p:grpSpPr>
        <a:xfrm>
          <a:off x="0" y="0"/>
          <a:ext cx="0" cy="0"/>
          <a:chOff x="0" y="0"/>
          <a:chExt cx="0" cy="0"/>
        </a:xfrm>
      </p:grpSpPr>
      <p:pic>
        <p:nvPicPr>
          <p:cNvPr id="11" name="Pattern">
            <a:extLst>
              <a:ext uri="{FF2B5EF4-FFF2-40B4-BE49-F238E27FC236}">
                <a16:creationId xmlns:a16="http://schemas.microsoft.com/office/drawing/2014/main" id="{D1F2E50E-95E6-FC4E-962F-EC9D3C8E6FB6}"/>
              </a:ext>
            </a:extLst>
          </p:cNvPr>
          <p:cNvPicPr>
            <a:picLocks noChangeAspect="1"/>
          </p:cNvPicPr>
          <p:nvPr userDrawn="1"/>
        </p:nvPicPr>
        <p:blipFill rotWithShape="1">
          <a:blip r:embed="rId2" cstate="screen">
            <a:duotone>
              <a:schemeClr val="accent2">
                <a:shade val="45000"/>
                <a:satMod val="135000"/>
              </a:schemeClr>
              <a:prstClr val="white"/>
            </a:duotone>
            <a:alphaModFix amt="60000"/>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a:ext>
            </a:extLst>
          </a:blip>
          <a:srcRect r="67065"/>
          <a:stretch/>
        </p:blipFill>
        <p:spPr>
          <a:xfrm>
            <a:off x="1380" y="1342422"/>
            <a:ext cx="4041984" cy="5256000"/>
          </a:xfrm>
          <a:prstGeom prst="rect">
            <a:avLst/>
          </a:prstGeom>
        </p:spPr>
      </p:pic>
      <p:grpSp>
        <p:nvGrpSpPr>
          <p:cNvPr id="13" name="Bottom Corner Cover Ups">
            <a:extLst>
              <a:ext uri="{FF2B5EF4-FFF2-40B4-BE49-F238E27FC236}">
                <a16:creationId xmlns:a16="http://schemas.microsoft.com/office/drawing/2014/main" id="{B3C7A21B-1B7F-7C48-A146-B42CAF24A16C}"/>
              </a:ext>
            </a:extLst>
          </p:cNvPr>
          <p:cNvGrpSpPr/>
          <p:nvPr userDrawn="1"/>
        </p:nvGrpSpPr>
        <p:grpSpPr>
          <a:xfrm>
            <a:off x="0" y="5911729"/>
            <a:ext cx="12192027" cy="949000"/>
            <a:chOff x="0" y="5911729"/>
            <a:chExt cx="12192027" cy="949000"/>
          </a:xfrm>
        </p:grpSpPr>
        <p:pic>
          <p:nvPicPr>
            <p:cNvPr id="14" name="SU.Footer.Shape.White.Cover.R">
              <a:extLst>
                <a:ext uri="{FF2B5EF4-FFF2-40B4-BE49-F238E27FC236}">
                  <a16:creationId xmlns:a16="http://schemas.microsoft.com/office/drawing/2014/main" id="{4E7E269D-C46B-D74D-ADD3-C0B4C411F72A}"/>
                </a:ext>
              </a:extLst>
            </p:cNvPr>
            <p:cNvPicPr>
              <a:picLocks noChangeAspect="1"/>
            </p:cNvPicPr>
            <p:nvPr userDrawn="1"/>
          </p:nvPicPr>
          <p:blipFill rotWithShape="1">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l="95482" b="18185"/>
            <a:stretch/>
          </p:blipFill>
          <p:spPr>
            <a:xfrm>
              <a:off x="11641165" y="5911729"/>
              <a:ext cx="550862" cy="949000"/>
            </a:xfrm>
            <a:prstGeom prst="rect">
              <a:avLst/>
            </a:prstGeom>
          </p:spPr>
        </p:pic>
        <p:pic>
          <p:nvPicPr>
            <p:cNvPr id="15" name="SU.Footer.Shape.White.Cover.L">
              <a:extLst>
                <a:ext uri="{FF2B5EF4-FFF2-40B4-BE49-F238E27FC236}">
                  <a16:creationId xmlns:a16="http://schemas.microsoft.com/office/drawing/2014/main" id="{643164C7-3D42-2F47-9B4F-124EA0300755}"/>
                </a:ext>
              </a:extLst>
            </p:cNvPr>
            <p:cNvPicPr>
              <a:picLocks noChangeAspect="1"/>
            </p:cNvPicPr>
            <p:nvPr userDrawn="1"/>
          </p:nvPicPr>
          <p:blipFill rotWithShape="1">
            <a:blip r:embed="rId6" cstate="screen">
              <a:extLst>
                <a:ext uri="{28A0092B-C50C-407E-A947-70E740481C1C}">
                  <a14:useLocalDpi xmlns:a14="http://schemas.microsoft.com/office/drawing/2010/main"/>
                </a:ext>
                <a:ext uri="{96DAC541-7B7A-43D3-8B79-37D633B846F1}">
                  <asvg:svgBlip xmlns:asvg="http://schemas.microsoft.com/office/drawing/2016/SVG/main" r:embed="rId7"/>
                </a:ext>
              </a:extLst>
            </a:blip>
            <a:srcRect r="95768" b="18185"/>
            <a:stretch/>
          </p:blipFill>
          <p:spPr>
            <a:xfrm>
              <a:off x="0" y="5911729"/>
              <a:ext cx="515938" cy="949000"/>
            </a:xfrm>
            <a:prstGeom prst="rect">
              <a:avLst/>
            </a:prstGeom>
          </p:spPr>
        </p:pic>
      </p:grpSp>
      <p:sp>
        <p:nvSpPr>
          <p:cNvPr id="4" name="Content Placeholder ">
            <a:extLst>
              <a:ext uri="{FF2B5EF4-FFF2-40B4-BE49-F238E27FC236}">
                <a16:creationId xmlns:a16="http://schemas.microsoft.com/office/drawing/2014/main" id="{4A0A04E6-82A6-6342-BC69-1852DDFBABAB}"/>
              </a:ext>
            </a:extLst>
          </p:cNvPr>
          <p:cNvSpPr>
            <a:spLocks noGrp="1"/>
          </p:cNvSpPr>
          <p:nvPr>
            <p:ph idx="1" hasCustomPrompt="1"/>
          </p:nvPr>
        </p:nvSpPr>
        <p:spPr>
          <a:xfrm>
            <a:off x="4298506" y="1446551"/>
            <a:ext cx="7342632" cy="5066675"/>
          </a:xfrm>
        </p:spPr>
        <p:txBody>
          <a:bodyPr>
            <a:normAutofit lnSpcReduction="10000"/>
          </a:bodyPr>
          <a:lstStyle/>
          <a:p>
            <a:r>
              <a:rPr lang="en-GB" dirty="0"/>
              <a:t>Content placeholder</a:t>
            </a:r>
          </a:p>
        </p:txBody>
      </p:sp>
      <p:sp>
        <p:nvSpPr>
          <p:cNvPr id="5" name="Sub-heading">
            <a:extLst>
              <a:ext uri="{FF2B5EF4-FFF2-40B4-BE49-F238E27FC236}">
                <a16:creationId xmlns:a16="http://schemas.microsoft.com/office/drawing/2014/main" id="{75341AAE-B2DE-0D44-A2FA-007F38E94867}"/>
              </a:ext>
            </a:extLst>
          </p:cNvPr>
          <p:cNvSpPr>
            <a:spLocks noGrp="1"/>
          </p:cNvSpPr>
          <p:nvPr>
            <p:ph type="body" sz="quarter" idx="10" hasCustomPrompt="1"/>
          </p:nvPr>
        </p:nvSpPr>
        <p:spPr>
          <a:xfrm>
            <a:off x="518668" y="1446551"/>
            <a:ext cx="3524695" cy="5066674"/>
          </a:xfrm>
        </p:spPr>
        <p:txBody>
          <a:bodyPr anchor="t">
            <a:normAutofit/>
          </a:bodyPr>
          <a:lstStyle>
            <a:lvl1pPr marL="0" marR="0" indent="0" algn="l" defTabSz="914400" rtl="0" eaLnBrk="1" fontAlgn="auto" latinLnBrk="0" hangingPunct="1">
              <a:lnSpc>
                <a:spcPct val="100000"/>
              </a:lnSpc>
              <a:spcBef>
                <a:spcPts val="1000"/>
              </a:spcBef>
              <a:spcAft>
                <a:spcPts val="0"/>
              </a:spcAft>
              <a:buClr>
                <a:schemeClr val="accent2"/>
              </a:buClr>
              <a:buSzTx/>
              <a:buFontTx/>
              <a:buNone/>
              <a:tabLst/>
              <a:defRPr lang="en-GB" sz="2800" b="0" i="0" kern="1200" dirty="0">
                <a:solidFill>
                  <a:schemeClr val="accent2"/>
                </a:solidFill>
                <a:latin typeface="Trebuchet MS" panose="020B0703020202090204" pitchFamily="34" charset="0"/>
                <a:ea typeface="+mn-ea"/>
                <a:cs typeface="+mn-cs"/>
              </a:defRPr>
            </a:lvl1pPr>
          </a:lstStyle>
          <a:p>
            <a:pPr marL="0" marR="0" lvl="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a:pPr>
            <a:r>
              <a:rPr lang="en-GB" dirty="0">
                <a:cs typeface="+mn-cs"/>
              </a:rPr>
              <a:t>Sub-heading</a:t>
            </a:r>
          </a:p>
        </p:txBody>
      </p:sp>
      <p:sp>
        <p:nvSpPr>
          <p:cNvPr id="2" name="Title">
            <a:extLst>
              <a:ext uri="{FF2B5EF4-FFF2-40B4-BE49-F238E27FC236}">
                <a16:creationId xmlns:a16="http://schemas.microsoft.com/office/drawing/2014/main" id="{4F38FE0C-DEEE-374F-87A7-4115B8F04250}"/>
              </a:ext>
            </a:extLst>
          </p:cNvPr>
          <p:cNvSpPr>
            <a:spLocks noGrp="1"/>
          </p:cNvSpPr>
          <p:nvPr>
            <p:ph type="title" hasCustomPrompt="1"/>
          </p:nvPr>
        </p:nvSpPr>
        <p:spPr>
          <a:xfrm>
            <a:off x="518668" y="286559"/>
            <a:ext cx="8328565" cy="1019176"/>
          </a:xfrm>
          <a:prstGeom prst="rect">
            <a:avLst/>
          </a:prstGeom>
        </p:spPr>
        <p:txBody>
          <a:bodyPr/>
          <a:lstStyle/>
          <a:p>
            <a:r>
              <a:rPr lang="en-GB" dirty="0"/>
              <a:t>CLICK TO EDIT TITLE</a:t>
            </a:r>
            <a:endParaRPr lang="en-US" dirty="0"/>
          </a:p>
        </p:txBody>
      </p:sp>
    </p:spTree>
    <p:extLst>
      <p:ext uri="{BB962C8B-B14F-4D97-AF65-F5344CB8AC3E}">
        <p14:creationId xmlns:p14="http://schemas.microsoft.com/office/powerpoint/2010/main" val="22053906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ual Layout Slide on Sand Bg">
    <p:bg>
      <p:bgPr>
        <a:solidFill>
          <a:schemeClr val="accent2">
            <a:lumMod val="20000"/>
            <a:lumOff val="80000"/>
            <a:alpha val="60000"/>
          </a:schemeClr>
        </a:solidFill>
        <a:effectLst/>
      </p:bgPr>
    </p:bg>
    <p:spTree>
      <p:nvGrpSpPr>
        <p:cNvPr id="1" name=""/>
        <p:cNvGrpSpPr/>
        <p:nvPr/>
      </p:nvGrpSpPr>
      <p:grpSpPr>
        <a:xfrm>
          <a:off x="0" y="0"/>
          <a:ext cx="0" cy="0"/>
          <a:chOff x="0" y="0"/>
          <a:chExt cx="0" cy="0"/>
        </a:xfrm>
      </p:grpSpPr>
      <p:sp>
        <p:nvSpPr>
          <p:cNvPr id="8" name="White Rectangle">
            <a:extLst>
              <a:ext uri="{FF2B5EF4-FFF2-40B4-BE49-F238E27FC236}">
                <a16:creationId xmlns:a16="http://schemas.microsoft.com/office/drawing/2014/main" id="{16180752-C10C-8440-9EE3-94FE745DE7CB}"/>
              </a:ext>
            </a:extLst>
          </p:cNvPr>
          <p:cNvSpPr/>
          <p:nvPr userDrawn="1"/>
        </p:nvSpPr>
        <p:spPr>
          <a:xfrm>
            <a:off x="0" y="0"/>
            <a:ext cx="12192000" cy="13389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Content Placeholder  2">
            <a:extLst>
              <a:ext uri="{FF2B5EF4-FFF2-40B4-BE49-F238E27FC236}">
                <a16:creationId xmlns:a16="http://schemas.microsoft.com/office/drawing/2014/main" id="{3DFF6234-ED27-674E-B499-43815E04B1F3}"/>
              </a:ext>
            </a:extLst>
          </p:cNvPr>
          <p:cNvSpPr>
            <a:spLocks noGrp="1"/>
          </p:cNvSpPr>
          <p:nvPr>
            <p:ph idx="12" hasCustomPrompt="1"/>
          </p:nvPr>
        </p:nvSpPr>
        <p:spPr>
          <a:xfrm>
            <a:off x="6305552" y="2093512"/>
            <a:ext cx="5335586" cy="4427209"/>
          </a:xfrm>
        </p:spPr>
        <p:txBody>
          <a:bodyPr>
            <a:normAutofit lnSpcReduction="10000"/>
          </a:bodyPr>
          <a:lstStyle>
            <a:lvl1pPr marL="0" marR="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i="1">
                <a:solidFill>
                  <a:srgbClr val="4D5356"/>
                </a:solidFill>
              </a:defRPr>
            </a:lvl1pPr>
          </a:lstStyle>
          <a:p>
            <a:pPr marL="228600" marR="0" lvl="0" indent="-22860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Char char="•"/>
              <a:tabLst/>
              <a:defRPr/>
            </a:pPr>
            <a:r>
              <a:rPr lang="en-GB" dirty="0"/>
              <a:t>Content placeholder</a:t>
            </a:r>
          </a:p>
        </p:txBody>
      </p:sp>
      <p:sp>
        <p:nvSpPr>
          <p:cNvPr id="16" name="Sub-heading 2">
            <a:extLst>
              <a:ext uri="{FF2B5EF4-FFF2-40B4-BE49-F238E27FC236}">
                <a16:creationId xmlns:a16="http://schemas.microsoft.com/office/drawing/2014/main" id="{566B889E-5E19-884B-A6F6-A481CC7DE2E3}"/>
              </a:ext>
            </a:extLst>
          </p:cNvPr>
          <p:cNvSpPr>
            <a:spLocks noGrp="1"/>
          </p:cNvSpPr>
          <p:nvPr>
            <p:ph type="body" sz="quarter" idx="13" hasCustomPrompt="1"/>
          </p:nvPr>
        </p:nvSpPr>
        <p:spPr>
          <a:xfrm>
            <a:off x="6305552" y="1382145"/>
            <a:ext cx="5335586" cy="644993"/>
          </a:xfrm>
        </p:spPr>
        <p:txBody>
          <a:bodyPr anchor="ctr">
            <a:normAutofit/>
          </a:bodyPr>
          <a:lstStyle>
            <a:lvl1pPr marL="0" marR="0" indent="0" algn="l" defTabSz="914400" rtl="0" eaLnBrk="1" fontAlgn="auto" latinLnBrk="0" hangingPunct="1">
              <a:lnSpc>
                <a:spcPct val="100000"/>
              </a:lnSpc>
              <a:spcBef>
                <a:spcPts val="1000"/>
              </a:spcBef>
              <a:spcAft>
                <a:spcPts val="0"/>
              </a:spcAft>
              <a:buClr>
                <a:schemeClr val="accent2"/>
              </a:buClr>
              <a:buSzTx/>
              <a:buFontTx/>
              <a:buNone/>
              <a:tabLst/>
              <a:defRPr lang="en-GB" sz="2800" b="0" i="1" kern="1200" dirty="0">
                <a:solidFill>
                  <a:schemeClr val="accent2"/>
                </a:solidFill>
                <a:latin typeface="Trebuchet MS" panose="020B0703020202090204" pitchFamily="34" charset="0"/>
                <a:ea typeface="+mn-ea"/>
                <a:cs typeface="+mn-cs"/>
              </a:defRPr>
            </a:lvl1pPr>
          </a:lstStyle>
          <a:p>
            <a:pPr marL="0" marR="0" lvl="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a:pPr>
            <a:r>
              <a:rPr lang="en-GB" dirty="0">
                <a:cs typeface="+mn-cs"/>
              </a:rPr>
              <a:t>Sub-heading</a:t>
            </a:r>
          </a:p>
        </p:txBody>
      </p:sp>
      <p:sp>
        <p:nvSpPr>
          <p:cNvPr id="22" name="Title 2">
            <a:extLst>
              <a:ext uri="{FF2B5EF4-FFF2-40B4-BE49-F238E27FC236}">
                <a16:creationId xmlns:a16="http://schemas.microsoft.com/office/drawing/2014/main" id="{F6537FBF-A738-EB4D-9E99-BDECCAA2CE51}"/>
              </a:ext>
            </a:extLst>
          </p:cNvPr>
          <p:cNvSpPr>
            <a:spLocks noGrp="1"/>
          </p:cNvSpPr>
          <p:nvPr>
            <p:ph type="body" sz="quarter" idx="14" hasCustomPrompt="1"/>
          </p:nvPr>
        </p:nvSpPr>
        <p:spPr>
          <a:xfrm>
            <a:off x="6305550" y="234093"/>
            <a:ext cx="5335587" cy="1019176"/>
          </a:xfrm>
        </p:spPr>
        <p:txBody>
          <a:bodyPr/>
          <a:lstStyle>
            <a:lvl1pPr marL="0" indent="0">
              <a:buFontTx/>
              <a:buNone/>
              <a:defRPr lang="en-GB" sz="3200" b="1" i="1" kern="1200" dirty="0" smtClean="0">
                <a:solidFill>
                  <a:schemeClr val="accent1"/>
                </a:solidFill>
                <a:latin typeface="Trebuchet MS" panose="020B0703020202090204" pitchFamily="34" charset="0"/>
                <a:ea typeface="+mj-ea"/>
                <a:cs typeface="+mj-cs"/>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GB" dirty="0"/>
              <a:t>CLICK TO EDIT TITLE</a:t>
            </a:r>
          </a:p>
        </p:txBody>
      </p:sp>
      <p:sp>
        <p:nvSpPr>
          <p:cNvPr id="19" name="Content Placeholder 1">
            <a:extLst>
              <a:ext uri="{FF2B5EF4-FFF2-40B4-BE49-F238E27FC236}">
                <a16:creationId xmlns:a16="http://schemas.microsoft.com/office/drawing/2014/main" id="{1F49F80C-ACC3-A44A-8CC6-3C5EDE180965}"/>
              </a:ext>
            </a:extLst>
          </p:cNvPr>
          <p:cNvSpPr>
            <a:spLocks noGrp="1"/>
          </p:cNvSpPr>
          <p:nvPr>
            <p:ph idx="1" hasCustomPrompt="1"/>
          </p:nvPr>
        </p:nvSpPr>
        <p:spPr>
          <a:xfrm>
            <a:off x="518668" y="2098626"/>
            <a:ext cx="5367782" cy="4422095"/>
          </a:xfrm>
        </p:spPr>
        <p:txBody>
          <a:bodyPr>
            <a:normAutofit lnSpcReduction="10000"/>
          </a:bodyPr>
          <a:lstStyle>
            <a:lvl1pPr marL="0" marR="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a:solidFill>
                  <a:srgbClr val="4D5356"/>
                </a:solidFill>
              </a:defRPr>
            </a:lvl1pPr>
          </a:lstStyle>
          <a:p>
            <a:pPr marL="228600" marR="0" lvl="0" indent="-22860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Char char="•"/>
              <a:tabLst/>
              <a:defRPr/>
            </a:pPr>
            <a:r>
              <a:rPr lang="en-GB" dirty="0"/>
              <a:t>Content placeholder</a:t>
            </a:r>
          </a:p>
        </p:txBody>
      </p:sp>
      <p:sp>
        <p:nvSpPr>
          <p:cNvPr id="20" name="Sub-heading 1">
            <a:extLst>
              <a:ext uri="{FF2B5EF4-FFF2-40B4-BE49-F238E27FC236}">
                <a16:creationId xmlns:a16="http://schemas.microsoft.com/office/drawing/2014/main" id="{B3F930F9-C039-AF47-823C-5530804EC881}"/>
              </a:ext>
            </a:extLst>
          </p:cNvPr>
          <p:cNvSpPr>
            <a:spLocks noGrp="1"/>
          </p:cNvSpPr>
          <p:nvPr>
            <p:ph type="body" sz="quarter" idx="10" hasCustomPrompt="1"/>
          </p:nvPr>
        </p:nvSpPr>
        <p:spPr>
          <a:xfrm>
            <a:off x="518668" y="1379764"/>
            <a:ext cx="5367782" cy="644993"/>
          </a:xfrm>
        </p:spPr>
        <p:txBody>
          <a:bodyPr anchor="ctr">
            <a:normAutofit/>
          </a:bodyPr>
          <a:lstStyle>
            <a:lvl1pPr marL="0" marR="0" indent="0" algn="l" defTabSz="914400" rtl="0" eaLnBrk="1" fontAlgn="auto" latinLnBrk="0" hangingPunct="1">
              <a:lnSpc>
                <a:spcPct val="100000"/>
              </a:lnSpc>
              <a:spcBef>
                <a:spcPts val="1000"/>
              </a:spcBef>
              <a:spcAft>
                <a:spcPts val="0"/>
              </a:spcAft>
              <a:buClr>
                <a:schemeClr val="accent2"/>
              </a:buClr>
              <a:buSzTx/>
              <a:buFontTx/>
              <a:buNone/>
              <a:tabLst/>
              <a:defRPr lang="en-GB" sz="2800" b="0" i="0" kern="1200" dirty="0">
                <a:solidFill>
                  <a:schemeClr val="accent2"/>
                </a:solidFill>
                <a:latin typeface="Trebuchet MS" panose="020B0703020202090204" pitchFamily="34" charset="0"/>
                <a:ea typeface="+mn-ea"/>
                <a:cs typeface="+mn-cs"/>
              </a:defRPr>
            </a:lvl1pPr>
          </a:lstStyle>
          <a:p>
            <a:pPr marL="0" marR="0" lvl="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a:pPr>
            <a:r>
              <a:rPr lang="en-GB" dirty="0">
                <a:cs typeface="+mn-cs"/>
              </a:rPr>
              <a:t>Sub-heading</a:t>
            </a:r>
          </a:p>
        </p:txBody>
      </p:sp>
      <p:sp>
        <p:nvSpPr>
          <p:cNvPr id="21" name="Title 1">
            <a:extLst>
              <a:ext uri="{FF2B5EF4-FFF2-40B4-BE49-F238E27FC236}">
                <a16:creationId xmlns:a16="http://schemas.microsoft.com/office/drawing/2014/main" id="{9EDA3B2F-BE8B-BF42-ABB3-E31B7ECCE836}"/>
              </a:ext>
            </a:extLst>
          </p:cNvPr>
          <p:cNvSpPr>
            <a:spLocks noGrp="1"/>
          </p:cNvSpPr>
          <p:nvPr>
            <p:ph type="title" hasCustomPrompt="1"/>
          </p:nvPr>
        </p:nvSpPr>
        <p:spPr>
          <a:xfrm>
            <a:off x="518669" y="286559"/>
            <a:ext cx="5367782" cy="1019176"/>
          </a:xfrm>
          <a:prstGeom prst="rect">
            <a:avLst/>
          </a:prstGeom>
        </p:spPr>
        <p:txBody>
          <a:bodyPr/>
          <a:lstStyle/>
          <a:p>
            <a:r>
              <a:rPr lang="en-GB" dirty="0"/>
              <a:t>CLICK TO EDIT TITLE</a:t>
            </a:r>
            <a:endParaRPr lang="en-US" dirty="0"/>
          </a:p>
        </p:txBody>
      </p:sp>
    </p:spTree>
    <p:extLst>
      <p:ext uri="{BB962C8B-B14F-4D97-AF65-F5344CB8AC3E}">
        <p14:creationId xmlns:p14="http://schemas.microsoft.com/office/powerpoint/2010/main" val="11855852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xColumns Layout Slide on Sand Bg">
    <p:bg>
      <p:bgPr>
        <a:solidFill>
          <a:schemeClr val="accent2">
            <a:lumMod val="20000"/>
            <a:lumOff val="80000"/>
            <a:alpha val="60000"/>
          </a:schemeClr>
        </a:solidFill>
        <a:effectLst/>
      </p:bgPr>
    </p:bg>
    <p:spTree>
      <p:nvGrpSpPr>
        <p:cNvPr id="1" name=""/>
        <p:cNvGrpSpPr/>
        <p:nvPr/>
      </p:nvGrpSpPr>
      <p:grpSpPr>
        <a:xfrm>
          <a:off x="0" y="0"/>
          <a:ext cx="0" cy="0"/>
          <a:chOff x="0" y="0"/>
          <a:chExt cx="0" cy="0"/>
        </a:xfrm>
      </p:grpSpPr>
      <p:sp>
        <p:nvSpPr>
          <p:cNvPr id="11" name="White Rectangle">
            <a:extLst>
              <a:ext uri="{FF2B5EF4-FFF2-40B4-BE49-F238E27FC236}">
                <a16:creationId xmlns:a16="http://schemas.microsoft.com/office/drawing/2014/main" id="{257E3393-912E-0B49-AEEE-D6B9ACB96FDA}"/>
              </a:ext>
            </a:extLst>
          </p:cNvPr>
          <p:cNvSpPr/>
          <p:nvPr userDrawn="1"/>
        </p:nvSpPr>
        <p:spPr>
          <a:xfrm>
            <a:off x="0" y="0"/>
            <a:ext cx="12192000" cy="13389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Content Placeholder 3">
            <a:extLst>
              <a:ext uri="{FF2B5EF4-FFF2-40B4-BE49-F238E27FC236}">
                <a16:creationId xmlns:a16="http://schemas.microsoft.com/office/drawing/2014/main" id="{7D3B1D8D-243B-DA40-B75D-A969A88B2F8F}"/>
              </a:ext>
            </a:extLst>
          </p:cNvPr>
          <p:cNvSpPr>
            <a:spLocks noGrp="1"/>
          </p:cNvSpPr>
          <p:nvPr>
            <p:ph idx="12" hasCustomPrompt="1"/>
          </p:nvPr>
        </p:nvSpPr>
        <p:spPr>
          <a:xfrm>
            <a:off x="8041138" y="2093513"/>
            <a:ext cx="3600000" cy="4404724"/>
          </a:xfrm>
        </p:spPr>
        <p:txBody>
          <a:bodyPr>
            <a:normAutofit lnSpcReduction="10000"/>
          </a:bodyPr>
          <a:lstStyle>
            <a:lvl1pPr marL="0" marR="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i="0"/>
            </a:lvl1pPr>
          </a:lstStyle>
          <a:p>
            <a:pPr marL="228600" marR="0" lvl="0" indent="-22860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Char char="•"/>
              <a:tabLst/>
              <a:defRPr/>
            </a:pPr>
            <a:r>
              <a:rPr lang="en-GB" dirty="0"/>
              <a:t>Content placeholder</a:t>
            </a:r>
          </a:p>
        </p:txBody>
      </p:sp>
      <p:sp>
        <p:nvSpPr>
          <p:cNvPr id="16" name="Sub-heading 3">
            <a:extLst>
              <a:ext uri="{FF2B5EF4-FFF2-40B4-BE49-F238E27FC236}">
                <a16:creationId xmlns:a16="http://schemas.microsoft.com/office/drawing/2014/main" id="{651902F8-552C-7C40-AA8D-2CE4C4E180B0}"/>
              </a:ext>
            </a:extLst>
          </p:cNvPr>
          <p:cNvSpPr>
            <a:spLocks noGrp="1"/>
          </p:cNvSpPr>
          <p:nvPr>
            <p:ph type="body" sz="quarter" idx="13" hasCustomPrompt="1"/>
          </p:nvPr>
        </p:nvSpPr>
        <p:spPr>
          <a:xfrm>
            <a:off x="8041138" y="1382145"/>
            <a:ext cx="3600000" cy="644993"/>
          </a:xfrm>
        </p:spPr>
        <p:txBody>
          <a:bodyPr anchor="ctr">
            <a:normAutofit/>
          </a:bodyPr>
          <a:lstStyle>
            <a:lvl1pPr marL="0" marR="0" indent="0" algn="l" defTabSz="914400" rtl="0" eaLnBrk="1" fontAlgn="auto" latinLnBrk="0" hangingPunct="1">
              <a:lnSpc>
                <a:spcPct val="100000"/>
              </a:lnSpc>
              <a:spcBef>
                <a:spcPts val="1000"/>
              </a:spcBef>
              <a:spcAft>
                <a:spcPts val="0"/>
              </a:spcAft>
              <a:buClr>
                <a:schemeClr val="accent2"/>
              </a:buClr>
              <a:buSzTx/>
              <a:buFontTx/>
              <a:buNone/>
              <a:tabLst/>
              <a:defRPr lang="en-GB" sz="2800" b="0" i="0" kern="1200" dirty="0">
                <a:solidFill>
                  <a:schemeClr val="accent2"/>
                </a:solidFill>
                <a:latin typeface="Trebuchet MS" panose="020B0703020202090204" pitchFamily="34" charset="0"/>
                <a:ea typeface="+mn-ea"/>
                <a:cs typeface="+mn-cs"/>
              </a:defRPr>
            </a:lvl1pPr>
          </a:lstStyle>
          <a:p>
            <a:pPr marL="0" marR="0" lvl="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a:pPr>
            <a:r>
              <a:rPr lang="en-GB" dirty="0">
                <a:cs typeface="+mn-cs"/>
              </a:rPr>
              <a:t>Sub-heading</a:t>
            </a:r>
          </a:p>
        </p:txBody>
      </p:sp>
      <p:sp>
        <p:nvSpPr>
          <p:cNvPr id="17" name="Title 3">
            <a:extLst>
              <a:ext uri="{FF2B5EF4-FFF2-40B4-BE49-F238E27FC236}">
                <a16:creationId xmlns:a16="http://schemas.microsoft.com/office/drawing/2014/main" id="{D70127F6-1B72-C84F-9735-3D0725E985F3}"/>
              </a:ext>
            </a:extLst>
          </p:cNvPr>
          <p:cNvSpPr>
            <a:spLocks noGrp="1"/>
          </p:cNvSpPr>
          <p:nvPr>
            <p:ph type="body" sz="quarter" idx="14" hasCustomPrompt="1"/>
          </p:nvPr>
        </p:nvSpPr>
        <p:spPr>
          <a:xfrm>
            <a:off x="8041133" y="229952"/>
            <a:ext cx="3600000" cy="1060426"/>
          </a:xfrm>
        </p:spPr>
        <p:txBody>
          <a:bodyPr anchor="t">
            <a:normAutofit/>
          </a:bodyPr>
          <a:lstStyle>
            <a:lvl1pPr marL="0" indent="0">
              <a:buFontTx/>
              <a:buNone/>
              <a:defRPr sz="3200" b="1" i="0">
                <a:solidFill>
                  <a:schemeClr val="accent1"/>
                </a:solidFill>
                <a:latin typeface="Trebuchet MS" panose="020B0703020202090204" pitchFamily="34" charset="0"/>
              </a:defRPr>
            </a:lvl1pPr>
            <a:lvl2pPr marL="457200" indent="0">
              <a:buFontTx/>
              <a:buNone/>
              <a:defRPr b="1" i="1">
                <a:solidFill>
                  <a:schemeClr val="accent1"/>
                </a:solidFill>
                <a:latin typeface="Trebuchet MS" panose="020B0703020202090204" pitchFamily="34" charset="0"/>
              </a:defRPr>
            </a:lvl2pPr>
            <a:lvl3pPr marL="914400" indent="0">
              <a:buFontTx/>
              <a:buNone/>
              <a:defRPr b="1" i="1">
                <a:solidFill>
                  <a:schemeClr val="accent1"/>
                </a:solidFill>
                <a:latin typeface="Trebuchet MS" panose="020B0703020202090204" pitchFamily="34" charset="0"/>
              </a:defRPr>
            </a:lvl3pPr>
            <a:lvl4pPr marL="1371600" indent="0">
              <a:buFontTx/>
              <a:buNone/>
              <a:defRPr b="1" i="1">
                <a:solidFill>
                  <a:schemeClr val="accent1"/>
                </a:solidFill>
                <a:latin typeface="Trebuchet MS" panose="020B0703020202090204" pitchFamily="34" charset="0"/>
              </a:defRPr>
            </a:lvl4pPr>
            <a:lvl5pPr marL="1828800" indent="0" algn="l">
              <a:buFontTx/>
              <a:buNone/>
              <a:defRPr sz="3200" i="1">
                <a:solidFill>
                  <a:schemeClr val="accent1"/>
                </a:solidFill>
                <a:latin typeface="Trebuchet MS" panose="020B0703020202090204" pitchFamily="34" charset="0"/>
              </a:defRPr>
            </a:lvl5pPr>
          </a:lstStyle>
          <a:p>
            <a:pPr lvl="0"/>
            <a:r>
              <a:rPr lang="en-GB" dirty="0"/>
              <a:t>CLICK TO EDIT TITLE </a:t>
            </a:r>
          </a:p>
        </p:txBody>
      </p:sp>
      <p:sp>
        <p:nvSpPr>
          <p:cNvPr id="26" name="Content Placeholder  2">
            <a:extLst>
              <a:ext uri="{FF2B5EF4-FFF2-40B4-BE49-F238E27FC236}">
                <a16:creationId xmlns:a16="http://schemas.microsoft.com/office/drawing/2014/main" id="{26B27DB4-949B-464F-A1EF-C46A3C3631C1}"/>
              </a:ext>
            </a:extLst>
          </p:cNvPr>
          <p:cNvSpPr>
            <a:spLocks noGrp="1"/>
          </p:cNvSpPr>
          <p:nvPr>
            <p:ph idx="15" hasCustomPrompt="1"/>
          </p:nvPr>
        </p:nvSpPr>
        <p:spPr>
          <a:xfrm>
            <a:off x="4279902" y="2093513"/>
            <a:ext cx="3599998" cy="4404724"/>
          </a:xfrm>
        </p:spPr>
        <p:txBody>
          <a:bodyPr>
            <a:normAutofit lnSpcReduction="10000"/>
          </a:bodyPr>
          <a:lstStyle>
            <a:lvl1pPr marL="0" marR="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i="0"/>
            </a:lvl1pPr>
          </a:lstStyle>
          <a:p>
            <a:pPr marL="228600" marR="0" lvl="0" indent="-22860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Char char="•"/>
              <a:tabLst/>
              <a:defRPr/>
            </a:pPr>
            <a:r>
              <a:rPr lang="en-GB" dirty="0"/>
              <a:t>Content placeholder</a:t>
            </a:r>
          </a:p>
        </p:txBody>
      </p:sp>
      <p:sp>
        <p:nvSpPr>
          <p:cNvPr id="27" name="Sub-heading 2">
            <a:extLst>
              <a:ext uri="{FF2B5EF4-FFF2-40B4-BE49-F238E27FC236}">
                <a16:creationId xmlns:a16="http://schemas.microsoft.com/office/drawing/2014/main" id="{26C885C7-ECC4-4F47-8909-3F2435E1935F}"/>
              </a:ext>
            </a:extLst>
          </p:cNvPr>
          <p:cNvSpPr>
            <a:spLocks noGrp="1"/>
          </p:cNvSpPr>
          <p:nvPr>
            <p:ph type="body" sz="quarter" idx="16" hasCustomPrompt="1"/>
          </p:nvPr>
        </p:nvSpPr>
        <p:spPr>
          <a:xfrm>
            <a:off x="4279902" y="1382145"/>
            <a:ext cx="3599998" cy="644993"/>
          </a:xfrm>
        </p:spPr>
        <p:txBody>
          <a:bodyPr anchor="ctr">
            <a:normAutofit/>
          </a:bodyPr>
          <a:lstStyle>
            <a:lvl1pPr marL="0" marR="0" indent="0" algn="l" defTabSz="914400" rtl="0" eaLnBrk="1" fontAlgn="auto" latinLnBrk="0" hangingPunct="1">
              <a:lnSpc>
                <a:spcPct val="100000"/>
              </a:lnSpc>
              <a:spcBef>
                <a:spcPts val="1000"/>
              </a:spcBef>
              <a:spcAft>
                <a:spcPts val="0"/>
              </a:spcAft>
              <a:buClr>
                <a:schemeClr val="accent2"/>
              </a:buClr>
              <a:buSzTx/>
              <a:buFontTx/>
              <a:buNone/>
              <a:tabLst/>
              <a:defRPr lang="en-GB" sz="2800" b="0" i="0" kern="1200" dirty="0">
                <a:solidFill>
                  <a:schemeClr val="accent2"/>
                </a:solidFill>
                <a:latin typeface="Trebuchet MS" panose="020B0703020202090204" pitchFamily="34" charset="0"/>
                <a:ea typeface="+mn-ea"/>
                <a:cs typeface="+mn-cs"/>
              </a:defRPr>
            </a:lvl1pPr>
          </a:lstStyle>
          <a:p>
            <a:pPr marL="0" marR="0" lvl="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a:pPr>
            <a:r>
              <a:rPr lang="en-GB" dirty="0">
                <a:cs typeface="+mn-cs"/>
              </a:rPr>
              <a:t>Sub-heading</a:t>
            </a:r>
          </a:p>
        </p:txBody>
      </p:sp>
      <p:sp>
        <p:nvSpPr>
          <p:cNvPr id="28" name="Title 2">
            <a:extLst>
              <a:ext uri="{FF2B5EF4-FFF2-40B4-BE49-F238E27FC236}">
                <a16:creationId xmlns:a16="http://schemas.microsoft.com/office/drawing/2014/main" id="{58332A8F-EAE9-F94C-83E3-1D8BA1D91921}"/>
              </a:ext>
            </a:extLst>
          </p:cNvPr>
          <p:cNvSpPr>
            <a:spLocks noGrp="1"/>
          </p:cNvSpPr>
          <p:nvPr>
            <p:ph type="body" sz="quarter" idx="17" hasCustomPrompt="1"/>
          </p:nvPr>
        </p:nvSpPr>
        <p:spPr>
          <a:xfrm>
            <a:off x="4279900" y="229952"/>
            <a:ext cx="3600000" cy="1060426"/>
          </a:xfrm>
        </p:spPr>
        <p:txBody>
          <a:bodyPr anchor="t">
            <a:normAutofit/>
          </a:bodyPr>
          <a:lstStyle>
            <a:lvl1pPr marL="0" indent="0">
              <a:buFontTx/>
              <a:buNone/>
              <a:defRPr sz="3200" b="1" i="0">
                <a:solidFill>
                  <a:schemeClr val="accent1"/>
                </a:solidFill>
                <a:latin typeface="Trebuchet MS" panose="020B0703020202090204" pitchFamily="34" charset="0"/>
              </a:defRPr>
            </a:lvl1pPr>
            <a:lvl2pPr marL="457200" indent="0">
              <a:buFontTx/>
              <a:buNone/>
              <a:defRPr b="1" i="1">
                <a:solidFill>
                  <a:schemeClr val="accent1"/>
                </a:solidFill>
                <a:latin typeface="Trebuchet MS" panose="020B0703020202090204" pitchFamily="34" charset="0"/>
              </a:defRPr>
            </a:lvl2pPr>
            <a:lvl3pPr marL="914400" indent="0">
              <a:buFontTx/>
              <a:buNone/>
              <a:defRPr b="1" i="1">
                <a:solidFill>
                  <a:schemeClr val="accent1"/>
                </a:solidFill>
                <a:latin typeface="Trebuchet MS" panose="020B0703020202090204" pitchFamily="34" charset="0"/>
              </a:defRPr>
            </a:lvl3pPr>
            <a:lvl4pPr marL="1371600" indent="0">
              <a:buFontTx/>
              <a:buNone/>
              <a:defRPr b="1" i="1">
                <a:solidFill>
                  <a:schemeClr val="accent1"/>
                </a:solidFill>
                <a:latin typeface="Trebuchet MS" panose="020B0703020202090204" pitchFamily="34" charset="0"/>
              </a:defRPr>
            </a:lvl4pPr>
            <a:lvl5pPr marL="1828800" indent="0" algn="l">
              <a:buFontTx/>
              <a:buNone/>
              <a:defRPr sz="3200" i="1">
                <a:solidFill>
                  <a:schemeClr val="accent1"/>
                </a:solidFill>
                <a:latin typeface="Trebuchet MS" panose="020B0703020202090204" pitchFamily="34" charset="0"/>
              </a:defRPr>
            </a:lvl5pPr>
          </a:lstStyle>
          <a:p>
            <a:pPr lvl="0"/>
            <a:r>
              <a:rPr lang="en-GB" dirty="0"/>
              <a:t>CLICK TO EDIT TITLE </a:t>
            </a:r>
          </a:p>
        </p:txBody>
      </p:sp>
      <p:sp>
        <p:nvSpPr>
          <p:cNvPr id="29" name="Content Placeholder 1">
            <a:extLst>
              <a:ext uri="{FF2B5EF4-FFF2-40B4-BE49-F238E27FC236}">
                <a16:creationId xmlns:a16="http://schemas.microsoft.com/office/drawing/2014/main" id="{F2D4C76D-E14A-6D42-98D9-5AB41C4534F2}"/>
              </a:ext>
            </a:extLst>
          </p:cNvPr>
          <p:cNvSpPr>
            <a:spLocks noGrp="1"/>
          </p:cNvSpPr>
          <p:nvPr>
            <p:ph idx="1" hasCustomPrompt="1"/>
          </p:nvPr>
        </p:nvSpPr>
        <p:spPr>
          <a:xfrm>
            <a:off x="518667" y="2093513"/>
            <a:ext cx="3600000" cy="4404724"/>
          </a:xfrm>
        </p:spPr>
        <p:txBody>
          <a:bodyPr>
            <a:normAutofit lnSpcReduction="10000"/>
          </a:bodyPr>
          <a:lstStyle>
            <a:lvl1pPr marL="0" marR="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a:lvl1pPr>
          </a:lstStyle>
          <a:p>
            <a:pPr marL="228600" marR="0" lvl="0" indent="-22860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Char char="•"/>
              <a:tabLst/>
              <a:defRPr/>
            </a:pPr>
            <a:r>
              <a:rPr lang="en-GB" dirty="0"/>
              <a:t>Content placeholder</a:t>
            </a:r>
          </a:p>
        </p:txBody>
      </p:sp>
      <p:sp>
        <p:nvSpPr>
          <p:cNvPr id="30" name="Sub-heading 1">
            <a:extLst>
              <a:ext uri="{FF2B5EF4-FFF2-40B4-BE49-F238E27FC236}">
                <a16:creationId xmlns:a16="http://schemas.microsoft.com/office/drawing/2014/main" id="{E5ACC0B6-8927-2744-B7D5-8F74BBD9FF40}"/>
              </a:ext>
            </a:extLst>
          </p:cNvPr>
          <p:cNvSpPr>
            <a:spLocks noGrp="1"/>
          </p:cNvSpPr>
          <p:nvPr>
            <p:ph type="body" sz="quarter" idx="10" hasCustomPrompt="1"/>
          </p:nvPr>
        </p:nvSpPr>
        <p:spPr>
          <a:xfrm>
            <a:off x="518667" y="1382145"/>
            <a:ext cx="3600000" cy="644993"/>
          </a:xfrm>
        </p:spPr>
        <p:txBody>
          <a:bodyPr anchor="ctr">
            <a:normAutofit/>
          </a:bodyPr>
          <a:lstStyle>
            <a:lvl1pPr marL="0" marR="0" indent="0" algn="l" defTabSz="914400" rtl="0" eaLnBrk="1" fontAlgn="auto" latinLnBrk="0" hangingPunct="1">
              <a:lnSpc>
                <a:spcPct val="100000"/>
              </a:lnSpc>
              <a:spcBef>
                <a:spcPts val="1000"/>
              </a:spcBef>
              <a:spcAft>
                <a:spcPts val="0"/>
              </a:spcAft>
              <a:buClr>
                <a:schemeClr val="accent2"/>
              </a:buClr>
              <a:buSzTx/>
              <a:buFontTx/>
              <a:buNone/>
              <a:tabLst/>
              <a:defRPr lang="en-GB" sz="2800" b="0" i="0" kern="1200" dirty="0">
                <a:solidFill>
                  <a:schemeClr val="accent2"/>
                </a:solidFill>
                <a:latin typeface="Trebuchet MS" panose="020B0703020202090204" pitchFamily="34" charset="0"/>
                <a:ea typeface="+mn-ea"/>
                <a:cs typeface="+mn-cs"/>
              </a:defRPr>
            </a:lvl1pPr>
          </a:lstStyle>
          <a:p>
            <a:pPr marL="0" marR="0" lvl="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a:pPr>
            <a:r>
              <a:rPr lang="en-GB" dirty="0">
                <a:cs typeface="+mn-cs"/>
              </a:rPr>
              <a:t>Sub-heading</a:t>
            </a:r>
          </a:p>
        </p:txBody>
      </p:sp>
      <p:sp>
        <p:nvSpPr>
          <p:cNvPr id="31" name="Title 1">
            <a:extLst>
              <a:ext uri="{FF2B5EF4-FFF2-40B4-BE49-F238E27FC236}">
                <a16:creationId xmlns:a16="http://schemas.microsoft.com/office/drawing/2014/main" id="{92EB4B94-2979-2E4C-BC92-09558809B4B0}"/>
              </a:ext>
            </a:extLst>
          </p:cNvPr>
          <p:cNvSpPr>
            <a:spLocks noGrp="1"/>
          </p:cNvSpPr>
          <p:nvPr>
            <p:ph type="body" sz="quarter" idx="18" hasCustomPrompt="1"/>
          </p:nvPr>
        </p:nvSpPr>
        <p:spPr>
          <a:xfrm>
            <a:off x="518667" y="229952"/>
            <a:ext cx="3600000" cy="1060426"/>
          </a:xfrm>
        </p:spPr>
        <p:txBody>
          <a:bodyPr anchor="t">
            <a:normAutofit/>
          </a:bodyPr>
          <a:lstStyle>
            <a:lvl1pPr marL="0" indent="0">
              <a:buFontTx/>
              <a:buNone/>
              <a:defRPr sz="3200" b="1" i="0">
                <a:solidFill>
                  <a:schemeClr val="accent1"/>
                </a:solidFill>
                <a:latin typeface="Trebuchet MS" panose="020B0703020202090204" pitchFamily="34" charset="0"/>
              </a:defRPr>
            </a:lvl1pPr>
            <a:lvl2pPr marL="457200" indent="0">
              <a:buFontTx/>
              <a:buNone/>
              <a:defRPr b="1" i="1">
                <a:solidFill>
                  <a:schemeClr val="accent1"/>
                </a:solidFill>
                <a:latin typeface="Trebuchet MS" panose="020B0703020202090204" pitchFamily="34" charset="0"/>
              </a:defRPr>
            </a:lvl2pPr>
            <a:lvl3pPr marL="914400" indent="0">
              <a:buFontTx/>
              <a:buNone/>
              <a:defRPr b="1" i="1">
                <a:solidFill>
                  <a:schemeClr val="accent1"/>
                </a:solidFill>
                <a:latin typeface="Trebuchet MS" panose="020B0703020202090204" pitchFamily="34" charset="0"/>
              </a:defRPr>
            </a:lvl3pPr>
            <a:lvl4pPr marL="1371600" indent="0">
              <a:buFontTx/>
              <a:buNone/>
              <a:defRPr b="1" i="1">
                <a:solidFill>
                  <a:schemeClr val="accent1"/>
                </a:solidFill>
                <a:latin typeface="Trebuchet MS" panose="020B0703020202090204" pitchFamily="34" charset="0"/>
              </a:defRPr>
            </a:lvl4pPr>
            <a:lvl5pPr marL="1828800" indent="0" algn="l">
              <a:buFontTx/>
              <a:buNone/>
              <a:defRPr sz="3200" i="1">
                <a:solidFill>
                  <a:schemeClr val="accent1"/>
                </a:solidFill>
                <a:latin typeface="Trebuchet MS" panose="020B0703020202090204" pitchFamily="34" charset="0"/>
              </a:defRPr>
            </a:lvl5pPr>
          </a:lstStyle>
          <a:p>
            <a:pPr lvl="0"/>
            <a:r>
              <a:rPr lang="en-GB" dirty="0"/>
              <a:t>CLICK TO EDIT TITLE </a:t>
            </a:r>
          </a:p>
        </p:txBody>
      </p:sp>
    </p:spTree>
    <p:extLst>
      <p:ext uri="{BB962C8B-B14F-4D97-AF65-F5344CB8AC3E}">
        <p14:creationId xmlns:p14="http://schemas.microsoft.com/office/powerpoint/2010/main" val="226348970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Divider Slide on Sand Bg">
    <p:bg>
      <p:bgPr>
        <a:solidFill>
          <a:schemeClr val="accent2">
            <a:lumMod val="20000"/>
            <a:lumOff val="80000"/>
            <a:alpha val="60000"/>
          </a:schemeClr>
        </a:solidFill>
        <a:effectLst/>
      </p:bgPr>
    </p:bg>
    <p:spTree>
      <p:nvGrpSpPr>
        <p:cNvPr id="1" name=""/>
        <p:cNvGrpSpPr/>
        <p:nvPr/>
      </p:nvGrpSpPr>
      <p:grpSpPr>
        <a:xfrm>
          <a:off x="0" y="0"/>
          <a:ext cx="0" cy="0"/>
          <a:chOff x="0" y="0"/>
          <a:chExt cx="0" cy="0"/>
        </a:xfrm>
      </p:grpSpPr>
      <p:pic>
        <p:nvPicPr>
          <p:cNvPr id="17" name="Pattern Sand Bottom">
            <a:extLst>
              <a:ext uri="{FF2B5EF4-FFF2-40B4-BE49-F238E27FC236}">
                <a16:creationId xmlns:a16="http://schemas.microsoft.com/office/drawing/2014/main" id="{5F8180FE-41B2-8F47-AF2E-24E5C9A6174B}"/>
              </a:ext>
            </a:extLst>
          </p:cNvPr>
          <p:cNvPicPr>
            <a:picLocks noChangeAspect="1"/>
          </p:cNvPicPr>
          <p:nvPr userDrawn="1"/>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l="15866" t="5503" r="48528" b="71220"/>
          <a:stretch/>
        </p:blipFill>
        <p:spPr>
          <a:xfrm>
            <a:off x="197368" y="4478953"/>
            <a:ext cx="4785278" cy="2148599"/>
          </a:xfrm>
          <a:prstGeom prst="rect">
            <a:avLst/>
          </a:prstGeom>
        </p:spPr>
      </p:pic>
      <p:pic>
        <p:nvPicPr>
          <p:cNvPr id="8" name="Pattern Top">
            <a:extLst>
              <a:ext uri="{FF2B5EF4-FFF2-40B4-BE49-F238E27FC236}">
                <a16:creationId xmlns:a16="http://schemas.microsoft.com/office/drawing/2014/main" id="{2C99B27B-2E8D-C04F-BC82-C62BE7870952}"/>
              </a:ext>
            </a:extLst>
          </p:cNvPr>
          <p:cNvPicPr>
            <a:picLocks noChangeAspect="1"/>
          </p:cNvPicPr>
          <p:nvPr userDrawn="1"/>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l="15866" t="5503" r="48528" b="71220"/>
          <a:stretch/>
        </p:blipFill>
        <p:spPr>
          <a:xfrm flipV="1">
            <a:off x="187320" y="-43952"/>
            <a:ext cx="4785278" cy="2148599"/>
          </a:xfrm>
          <a:prstGeom prst="rect">
            <a:avLst/>
          </a:prstGeom>
        </p:spPr>
      </p:pic>
      <p:sp>
        <p:nvSpPr>
          <p:cNvPr id="10" name="Content Placeholder ">
            <a:extLst>
              <a:ext uri="{FF2B5EF4-FFF2-40B4-BE49-F238E27FC236}">
                <a16:creationId xmlns:a16="http://schemas.microsoft.com/office/drawing/2014/main" id="{1E5D113C-3036-C842-BC1F-5B0180C05F49}"/>
              </a:ext>
            </a:extLst>
          </p:cNvPr>
          <p:cNvSpPr>
            <a:spLocks noGrp="1"/>
          </p:cNvSpPr>
          <p:nvPr>
            <p:ph idx="1" hasCustomPrompt="1"/>
          </p:nvPr>
        </p:nvSpPr>
        <p:spPr>
          <a:xfrm>
            <a:off x="5384800" y="2097153"/>
            <a:ext cx="6256338" cy="4416074"/>
          </a:xfrm>
        </p:spPr>
        <p:txBody>
          <a:bodyPr>
            <a:normAutofit lnSpcReduction="10000"/>
          </a:bodyPr>
          <a:lstStyle>
            <a:lvl1pPr marL="0" marR="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a:lvl1pPr>
          </a:lstStyle>
          <a:p>
            <a:pPr marL="228600" marR="0" lvl="0" indent="-22860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Char char="•"/>
              <a:tabLst/>
              <a:defRPr/>
            </a:pPr>
            <a:r>
              <a:rPr lang="en-GB" dirty="0"/>
              <a:t>Content placeholder</a:t>
            </a:r>
          </a:p>
        </p:txBody>
      </p:sp>
      <p:sp>
        <p:nvSpPr>
          <p:cNvPr id="12" name="Sub-heading">
            <a:extLst>
              <a:ext uri="{FF2B5EF4-FFF2-40B4-BE49-F238E27FC236}">
                <a16:creationId xmlns:a16="http://schemas.microsoft.com/office/drawing/2014/main" id="{F247DAB5-9184-904C-8ADA-EB59774A98DA}"/>
              </a:ext>
            </a:extLst>
          </p:cNvPr>
          <p:cNvSpPr>
            <a:spLocks noGrp="1"/>
          </p:cNvSpPr>
          <p:nvPr>
            <p:ph type="body" sz="quarter" idx="10" hasCustomPrompt="1"/>
          </p:nvPr>
        </p:nvSpPr>
        <p:spPr>
          <a:xfrm>
            <a:off x="5384798" y="1384865"/>
            <a:ext cx="6256339" cy="631312"/>
          </a:xfrm>
        </p:spPr>
        <p:txBody>
          <a:bodyPr anchor="ctr">
            <a:normAutofit/>
          </a:bodyPr>
          <a:lstStyle>
            <a:lvl1pPr marL="0" marR="0" indent="0" algn="l" defTabSz="914400" rtl="0" eaLnBrk="1" fontAlgn="auto" latinLnBrk="0" hangingPunct="1">
              <a:lnSpc>
                <a:spcPct val="100000"/>
              </a:lnSpc>
              <a:spcBef>
                <a:spcPts val="1000"/>
              </a:spcBef>
              <a:spcAft>
                <a:spcPts val="0"/>
              </a:spcAft>
              <a:buClr>
                <a:schemeClr val="accent2"/>
              </a:buClr>
              <a:buSzTx/>
              <a:buFontTx/>
              <a:buNone/>
              <a:tabLst/>
              <a:defRPr lang="en-GB" sz="2800" b="0" i="0" kern="1200" dirty="0">
                <a:solidFill>
                  <a:schemeClr val="accent2"/>
                </a:solidFill>
                <a:latin typeface="Trebuchet MS" panose="020B0703020202090204" pitchFamily="34" charset="0"/>
                <a:ea typeface="+mn-ea"/>
                <a:cs typeface="+mn-cs"/>
              </a:defRPr>
            </a:lvl1pPr>
          </a:lstStyle>
          <a:p>
            <a:pPr marL="0" marR="0" lvl="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a:pPr>
            <a:r>
              <a:rPr lang="en-GB" dirty="0">
                <a:cs typeface="+mn-cs"/>
              </a:rPr>
              <a:t>Sub-heading</a:t>
            </a:r>
          </a:p>
        </p:txBody>
      </p:sp>
      <p:sp>
        <p:nvSpPr>
          <p:cNvPr id="2" name="Title">
            <a:extLst>
              <a:ext uri="{FF2B5EF4-FFF2-40B4-BE49-F238E27FC236}">
                <a16:creationId xmlns:a16="http://schemas.microsoft.com/office/drawing/2014/main" id="{4F38FE0C-DEEE-374F-87A7-4115B8F04250}"/>
              </a:ext>
            </a:extLst>
          </p:cNvPr>
          <p:cNvSpPr>
            <a:spLocks noGrp="1"/>
          </p:cNvSpPr>
          <p:nvPr>
            <p:ph type="title" hasCustomPrompt="1"/>
          </p:nvPr>
        </p:nvSpPr>
        <p:spPr>
          <a:xfrm>
            <a:off x="524405" y="2943724"/>
            <a:ext cx="4448193" cy="1019176"/>
          </a:xfrm>
          <a:prstGeom prst="rect">
            <a:avLst/>
          </a:prstGeom>
        </p:spPr>
        <p:txBody>
          <a:bodyPr/>
          <a:lstStyle>
            <a:lvl1pPr>
              <a:defRPr>
                <a:solidFill>
                  <a:schemeClr val="accent1"/>
                </a:solidFill>
              </a:defRPr>
            </a:lvl1pPr>
          </a:lstStyle>
          <a:p>
            <a:r>
              <a:rPr lang="en-GB" dirty="0"/>
              <a:t>CLICK TO EDIT TITLE</a:t>
            </a:r>
            <a:endParaRPr lang="en-US" dirty="0"/>
          </a:p>
        </p:txBody>
      </p:sp>
    </p:spTree>
    <p:extLst>
      <p:ext uri="{BB962C8B-B14F-4D97-AF65-F5344CB8AC3E}">
        <p14:creationId xmlns:p14="http://schemas.microsoft.com/office/powerpoint/2010/main" val="132686030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ub-heading + Content on Maroon Bg">
    <p:bg>
      <p:bgPr>
        <a:solidFill>
          <a:schemeClr val="accent1"/>
        </a:solidFill>
        <a:effectLst/>
      </p:bgPr>
    </p:bg>
    <p:spTree>
      <p:nvGrpSpPr>
        <p:cNvPr id="1" name=""/>
        <p:cNvGrpSpPr/>
        <p:nvPr/>
      </p:nvGrpSpPr>
      <p:grpSpPr>
        <a:xfrm>
          <a:off x="0" y="0"/>
          <a:ext cx="0" cy="0"/>
          <a:chOff x="0" y="0"/>
          <a:chExt cx="0" cy="0"/>
        </a:xfrm>
      </p:grpSpPr>
      <p:sp>
        <p:nvSpPr>
          <p:cNvPr id="10" name="Content Placeholder ">
            <a:extLst>
              <a:ext uri="{FF2B5EF4-FFF2-40B4-BE49-F238E27FC236}">
                <a16:creationId xmlns:a16="http://schemas.microsoft.com/office/drawing/2014/main" id="{1E5D113C-3036-C842-BC1F-5B0180C05F49}"/>
              </a:ext>
            </a:extLst>
          </p:cNvPr>
          <p:cNvSpPr>
            <a:spLocks noGrp="1"/>
          </p:cNvSpPr>
          <p:nvPr>
            <p:ph idx="1" hasCustomPrompt="1"/>
          </p:nvPr>
        </p:nvSpPr>
        <p:spPr>
          <a:xfrm>
            <a:off x="518668" y="2098626"/>
            <a:ext cx="11122470" cy="4407105"/>
          </a:xfrm>
        </p:spPr>
        <p:txBody>
          <a:bodyPr>
            <a:normAutofit lnSpcReduction="10000"/>
          </a:bodyPr>
          <a:lstStyle>
            <a:lvl1pPr>
              <a:defRPr>
                <a:solidFill>
                  <a:schemeClr val="bg2"/>
                </a:solidFill>
              </a:defRPr>
            </a:lvl1pPr>
          </a:lstStyle>
          <a:p>
            <a:r>
              <a:rPr lang="en-GB" dirty="0"/>
              <a:t>Content placeholder</a:t>
            </a:r>
          </a:p>
        </p:txBody>
      </p:sp>
      <p:sp>
        <p:nvSpPr>
          <p:cNvPr id="12" name="Sub-heading">
            <a:extLst>
              <a:ext uri="{FF2B5EF4-FFF2-40B4-BE49-F238E27FC236}">
                <a16:creationId xmlns:a16="http://schemas.microsoft.com/office/drawing/2014/main" id="{F247DAB5-9184-904C-8ADA-EB59774A98DA}"/>
              </a:ext>
            </a:extLst>
          </p:cNvPr>
          <p:cNvSpPr>
            <a:spLocks noGrp="1"/>
          </p:cNvSpPr>
          <p:nvPr>
            <p:ph type="body" sz="quarter" idx="10" hasCustomPrompt="1"/>
          </p:nvPr>
        </p:nvSpPr>
        <p:spPr>
          <a:xfrm>
            <a:off x="518668" y="1379764"/>
            <a:ext cx="11122470" cy="644993"/>
          </a:xfrm>
          <a:noFill/>
        </p:spPr>
        <p:txBody>
          <a:bodyPr anchor="ctr">
            <a:normAutofit/>
          </a:bodyPr>
          <a:lstStyle>
            <a:lvl1pPr marL="0" marR="0" indent="0" algn="l" defTabSz="914400" rtl="0" eaLnBrk="1" fontAlgn="auto" latinLnBrk="0" hangingPunct="1">
              <a:lnSpc>
                <a:spcPct val="100000"/>
              </a:lnSpc>
              <a:spcBef>
                <a:spcPts val="1000"/>
              </a:spcBef>
              <a:spcAft>
                <a:spcPts val="0"/>
              </a:spcAft>
              <a:buClr>
                <a:schemeClr val="accent2"/>
              </a:buClr>
              <a:buSzTx/>
              <a:buFontTx/>
              <a:buNone/>
              <a:tabLst/>
              <a:defRPr lang="en-GB" sz="2800" b="0" i="0" kern="1200" dirty="0">
                <a:solidFill>
                  <a:schemeClr val="accent2"/>
                </a:solidFill>
                <a:latin typeface="Trebuchet MS" panose="020B0703020202090204" pitchFamily="34" charset="0"/>
                <a:ea typeface="+mn-ea"/>
                <a:cs typeface="+mn-cs"/>
              </a:defRPr>
            </a:lvl1pPr>
          </a:lstStyle>
          <a:p>
            <a:pPr marL="0" marR="0" lvl="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a:pPr>
            <a:r>
              <a:rPr lang="en-GB" dirty="0">
                <a:cs typeface="+mn-cs"/>
              </a:rPr>
              <a:t>Sub-heading</a:t>
            </a:r>
          </a:p>
        </p:txBody>
      </p:sp>
      <p:sp>
        <p:nvSpPr>
          <p:cNvPr id="2" name="Title">
            <a:extLst>
              <a:ext uri="{FF2B5EF4-FFF2-40B4-BE49-F238E27FC236}">
                <a16:creationId xmlns:a16="http://schemas.microsoft.com/office/drawing/2014/main" id="{4F38FE0C-DEEE-374F-87A7-4115B8F04250}"/>
              </a:ext>
            </a:extLst>
          </p:cNvPr>
          <p:cNvSpPr>
            <a:spLocks noGrp="1"/>
          </p:cNvSpPr>
          <p:nvPr>
            <p:ph type="title" hasCustomPrompt="1"/>
          </p:nvPr>
        </p:nvSpPr>
        <p:spPr>
          <a:xfrm>
            <a:off x="518668" y="286559"/>
            <a:ext cx="8328565" cy="1019176"/>
          </a:xfrm>
          <a:prstGeom prst="rect">
            <a:avLst/>
          </a:prstGeom>
        </p:spPr>
        <p:txBody>
          <a:bodyPr/>
          <a:lstStyle/>
          <a:p>
            <a:r>
              <a:rPr lang="en-GB" dirty="0"/>
              <a:t>CLICK TO EDIT TITLE</a:t>
            </a:r>
            <a:endParaRPr lang="en-US" dirty="0"/>
          </a:p>
        </p:txBody>
      </p:sp>
    </p:spTree>
    <p:extLst>
      <p:ext uri="{BB962C8B-B14F-4D97-AF65-F5344CB8AC3E}">
        <p14:creationId xmlns:p14="http://schemas.microsoft.com/office/powerpoint/2010/main" val="328722594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ub-heading + Content on Pattern Maroon Bg">
    <p:bg>
      <p:bgPr>
        <a:solidFill>
          <a:schemeClr val="accent1"/>
        </a:solidFill>
        <a:effectLst/>
      </p:bgPr>
    </p:bg>
    <p:spTree>
      <p:nvGrpSpPr>
        <p:cNvPr id="1" name=""/>
        <p:cNvGrpSpPr/>
        <p:nvPr/>
      </p:nvGrpSpPr>
      <p:grpSpPr>
        <a:xfrm>
          <a:off x="0" y="0"/>
          <a:ext cx="0" cy="0"/>
          <a:chOff x="0" y="0"/>
          <a:chExt cx="0" cy="0"/>
        </a:xfrm>
      </p:grpSpPr>
      <p:pic>
        <p:nvPicPr>
          <p:cNvPr id="25" name="Pattern">
            <a:extLst>
              <a:ext uri="{FF2B5EF4-FFF2-40B4-BE49-F238E27FC236}">
                <a16:creationId xmlns:a16="http://schemas.microsoft.com/office/drawing/2014/main" id="{4226EFA1-497F-5A4F-8521-91A0CFCC6FAD}"/>
              </a:ext>
            </a:extLst>
          </p:cNvPr>
          <p:cNvPicPr>
            <a:picLocks noChangeAspect="1"/>
          </p:cNvPicPr>
          <p:nvPr userDrawn="1"/>
        </p:nvPicPr>
        <p:blipFill rotWithShape="1">
          <a:blip r:embed="rId2" cstate="screen">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a:ext>
            </a:extLst>
          </a:blip>
          <a:srcRect r="668"/>
          <a:stretch/>
        </p:blipFill>
        <p:spPr>
          <a:xfrm>
            <a:off x="1379" y="1342422"/>
            <a:ext cx="12190621" cy="5256000"/>
          </a:xfrm>
          <a:prstGeom prst="rect">
            <a:avLst/>
          </a:prstGeom>
        </p:spPr>
      </p:pic>
      <p:grpSp>
        <p:nvGrpSpPr>
          <p:cNvPr id="26" name="Bottom Corner Cover Ups">
            <a:extLst>
              <a:ext uri="{FF2B5EF4-FFF2-40B4-BE49-F238E27FC236}">
                <a16:creationId xmlns:a16="http://schemas.microsoft.com/office/drawing/2014/main" id="{12DF9248-7DA5-8141-89FC-ECD244595B6B}"/>
              </a:ext>
            </a:extLst>
          </p:cNvPr>
          <p:cNvGrpSpPr/>
          <p:nvPr userDrawn="1"/>
        </p:nvGrpSpPr>
        <p:grpSpPr>
          <a:xfrm>
            <a:off x="0" y="5911729"/>
            <a:ext cx="12192027" cy="949000"/>
            <a:chOff x="0" y="5911729"/>
            <a:chExt cx="12192027" cy="949000"/>
          </a:xfrm>
        </p:grpSpPr>
        <p:pic>
          <p:nvPicPr>
            <p:cNvPr id="27" name="SU.Footer.Shape.White.Cover.R">
              <a:extLst>
                <a:ext uri="{FF2B5EF4-FFF2-40B4-BE49-F238E27FC236}">
                  <a16:creationId xmlns:a16="http://schemas.microsoft.com/office/drawing/2014/main" id="{44528E5A-08AB-2F40-85F7-9CF023074800}"/>
                </a:ext>
              </a:extLst>
            </p:cNvPr>
            <p:cNvPicPr>
              <a:picLocks noChangeAspect="1"/>
            </p:cNvPicPr>
            <p:nvPr userDrawn="1"/>
          </p:nvPicPr>
          <p:blipFill rotWithShape="1">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l="95482" b="18185"/>
            <a:stretch/>
          </p:blipFill>
          <p:spPr>
            <a:xfrm>
              <a:off x="11641165" y="5911729"/>
              <a:ext cx="550862" cy="949000"/>
            </a:xfrm>
            <a:prstGeom prst="rect">
              <a:avLst/>
            </a:prstGeom>
          </p:spPr>
        </p:pic>
        <p:pic>
          <p:nvPicPr>
            <p:cNvPr id="28" name="SU.Footer.Shape.White.Cover.L">
              <a:extLst>
                <a:ext uri="{FF2B5EF4-FFF2-40B4-BE49-F238E27FC236}">
                  <a16:creationId xmlns:a16="http://schemas.microsoft.com/office/drawing/2014/main" id="{D874E491-8EBD-0144-BAB4-4A1A86F2BCF0}"/>
                </a:ext>
              </a:extLst>
            </p:cNvPr>
            <p:cNvPicPr>
              <a:picLocks noChangeAspect="1"/>
            </p:cNvPicPr>
            <p:nvPr userDrawn="1"/>
          </p:nvPicPr>
          <p:blipFill rotWithShape="1">
            <a:blip r:embed="rId6" cstate="screen">
              <a:extLst>
                <a:ext uri="{28A0092B-C50C-407E-A947-70E740481C1C}">
                  <a14:useLocalDpi xmlns:a14="http://schemas.microsoft.com/office/drawing/2010/main"/>
                </a:ext>
                <a:ext uri="{96DAC541-7B7A-43D3-8B79-37D633B846F1}">
                  <asvg:svgBlip xmlns:asvg="http://schemas.microsoft.com/office/drawing/2016/SVG/main" r:embed="rId7"/>
                </a:ext>
              </a:extLst>
            </a:blip>
            <a:srcRect r="95768" b="18185"/>
            <a:stretch/>
          </p:blipFill>
          <p:spPr>
            <a:xfrm>
              <a:off x="0" y="5911729"/>
              <a:ext cx="515938" cy="949000"/>
            </a:xfrm>
            <a:prstGeom prst="rect">
              <a:avLst/>
            </a:prstGeom>
          </p:spPr>
        </p:pic>
      </p:grpSp>
      <p:sp>
        <p:nvSpPr>
          <p:cNvPr id="4" name="Content Placeholder ">
            <a:extLst>
              <a:ext uri="{FF2B5EF4-FFF2-40B4-BE49-F238E27FC236}">
                <a16:creationId xmlns:a16="http://schemas.microsoft.com/office/drawing/2014/main" id="{4A0A04E6-82A6-6342-BC69-1852DDFBABAB}"/>
              </a:ext>
            </a:extLst>
          </p:cNvPr>
          <p:cNvSpPr>
            <a:spLocks noGrp="1"/>
          </p:cNvSpPr>
          <p:nvPr>
            <p:ph idx="1" hasCustomPrompt="1"/>
          </p:nvPr>
        </p:nvSpPr>
        <p:spPr>
          <a:xfrm>
            <a:off x="518668" y="2098627"/>
            <a:ext cx="11122470" cy="4414600"/>
          </a:xfrm>
        </p:spPr>
        <p:txBody>
          <a:bodyPr>
            <a:normAutofit lnSpcReduction="10000"/>
          </a:bodyPr>
          <a:lstStyle>
            <a:lvl1pPr marL="0" marR="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a:solidFill>
                  <a:schemeClr val="bg1"/>
                </a:solidFill>
              </a:defRPr>
            </a:lvl1pPr>
          </a:lstStyle>
          <a:p>
            <a:pPr marL="228600" marR="0" lvl="0" indent="-22860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Char char="•"/>
              <a:tabLst/>
              <a:defRPr/>
            </a:pPr>
            <a:r>
              <a:rPr lang="en-GB" dirty="0"/>
              <a:t>Content placeholder</a:t>
            </a:r>
          </a:p>
        </p:txBody>
      </p:sp>
      <p:sp>
        <p:nvSpPr>
          <p:cNvPr id="5" name="Sub-heading">
            <a:extLst>
              <a:ext uri="{FF2B5EF4-FFF2-40B4-BE49-F238E27FC236}">
                <a16:creationId xmlns:a16="http://schemas.microsoft.com/office/drawing/2014/main" id="{75341AAE-B2DE-0D44-A2FA-007F38E94867}"/>
              </a:ext>
            </a:extLst>
          </p:cNvPr>
          <p:cNvSpPr>
            <a:spLocks noGrp="1"/>
          </p:cNvSpPr>
          <p:nvPr>
            <p:ph type="body" sz="quarter" idx="10" hasCustomPrompt="1"/>
          </p:nvPr>
        </p:nvSpPr>
        <p:spPr>
          <a:xfrm>
            <a:off x="518668" y="1379764"/>
            <a:ext cx="11122470" cy="644993"/>
          </a:xfrm>
        </p:spPr>
        <p:txBody>
          <a:bodyPr anchor="ctr">
            <a:normAutofit/>
          </a:bodyPr>
          <a:lstStyle>
            <a:lvl1pPr marL="0" indent="0" algn="l" defTabSz="914400" rtl="0" eaLnBrk="1" latinLnBrk="0" hangingPunct="1">
              <a:lnSpc>
                <a:spcPct val="100000"/>
              </a:lnSpc>
              <a:spcBef>
                <a:spcPts val="1000"/>
              </a:spcBef>
              <a:buClr>
                <a:schemeClr val="accent2"/>
              </a:buClr>
              <a:buFontTx/>
              <a:buNone/>
              <a:defRPr lang="en-GB" sz="2800" b="0" i="0" kern="1200" dirty="0">
                <a:solidFill>
                  <a:schemeClr val="accent2"/>
                </a:solidFill>
                <a:latin typeface="Trebuchet MS" panose="020B0703020202090204" pitchFamily="34" charset="0"/>
                <a:ea typeface="+mn-ea"/>
                <a:cs typeface="+mn-cs"/>
              </a:defRPr>
            </a:lvl1pPr>
          </a:lstStyle>
          <a:p>
            <a:pPr marL="0" marR="0" lvl="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a:pPr>
            <a:r>
              <a:rPr lang="en-GB" dirty="0">
                <a:cs typeface="+mn-cs"/>
              </a:rPr>
              <a:t>Sub-heading</a:t>
            </a:r>
          </a:p>
        </p:txBody>
      </p:sp>
      <p:sp>
        <p:nvSpPr>
          <p:cNvPr id="2" name="Title">
            <a:extLst>
              <a:ext uri="{FF2B5EF4-FFF2-40B4-BE49-F238E27FC236}">
                <a16:creationId xmlns:a16="http://schemas.microsoft.com/office/drawing/2014/main" id="{4F38FE0C-DEEE-374F-87A7-4115B8F04250}"/>
              </a:ext>
            </a:extLst>
          </p:cNvPr>
          <p:cNvSpPr>
            <a:spLocks noGrp="1"/>
          </p:cNvSpPr>
          <p:nvPr>
            <p:ph type="title" hasCustomPrompt="1"/>
          </p:nvPr>
        </p:nvSpPr>
        <p:spPr>
          <a:xfrm>
            <a:off x="518668" y="286559"/>
            <a:ext cx="8328565" cy="1019176"/>
          </a:xfrm>
          <a:prstGeom prst="rect">
            <a:avLst/>
          </a:prstGeom>
        </p:spPr>
        <p:txBody>
          <a:bodyPr/>
          <a:lstStyle/>
          <a:p>
            <a:r>
              <a:rPr lang="en-GB" dirty="0"/>
              <a:t>CLICK TO EDIT TITLE</a:t>
            </a:r>
            <a:endParaRPr lang="en-US" dirty="0"/>
          </a:p>
        </p:txBody>
      </p:sp>
    </p:spTree>
    <p:extLst>
      <p:ext uri="{BB962C8B-B14F-4D97-AF65-F5344CB8AC3E}">
        <p14:creationId xmlns:p14="http://schemas.microsoft.com/office/powerpoint/2010/main" val="120079086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ub-heading + Content on Pattern Panel Maroon Bg">
    <p:bg>
      <p:bgPr>
        <a:solidFill>
          <a:schemeClr val="accent1"/>
        </a:solidFill>
        <a:effectLst/>
      </p:bgPr>
    </p:bg>
    <p:spTree>
      <p:nvGrpSpPr>
        <p:cNvPr id="1" name=""/>
        <p:cNvGrpSpPr/>
        <p:nvPr/>
      </p:nvGrpSpPr>
      <p:grpSpPr>
        <a:xfrm>
          <a:off x="0" y="0"/>
          <a:ext cx="0" cy="0"/>
          <a:chOff x="0" y="0"/>
          <a:chExt cx="0" cy="0"/>
        </a:xfrm>
      </p:grpSpPr>
      <p:pic>
        <p:nvPicPr>
          <p:cNvPr id="20" name="Pattern">
            <a:extLst>
              <a:ext uri="{FF2B5EF4-FFF2-40B4-BE49-F238E27FC236}">
                <a16:creationId xmlns:a16="http://schemas.microsoft.com/office/drawing/2014/main" id="{4A2374C0-3B03-8F48-9525-7E36392B299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r="67065"/>
          <a:stretch/>
        </p:blipFill>
        <p:spPr>
          <a:xfrm>
            <a:off x="1380" y="1342422"/>
            <a:ext cx="4041984" cy="5256000"/>
          </a:xfrm>
          <a:prstGeom prst="rect">
            <a:avLst/>
          </a:prstGeom>
        </p:spPr>
      </p:pic>
      <p:grpSp>
        <p:nvGrpSpPr>
          <p:cNvPr id="21" name="Bottom Corner Cover Ups">
            <a:extLst>
              <a:ext uri="{FF2B5EF4-FFF2-40B4-BE49-F238E27FC236}">
                <a16:creationId xmlns:a16="http://schemas.microsoft.com/office/drawing/2014/main" id="{27B58CE0-B94F-A74F-AF83-E7C43D629945}"/>
              </a:ext>
            </a:extLst>
          </p:cNvPr>
          <p:cNvGrpSpPr/>
          <p:nvPr userDrawn="1"/>
        </p:nvGrpSpPr>
        <p:grpSpPr>
          <a:xfrm>
            <a:off x="0" y="5911729"/>
            <a:ext cx="12192027" cy="949000"/>
            <a:chOff x="0" y="5911729"/>
            <a:chExt cx="12192027" cy="949000"/>
          </a:xfrm>
        </p:grpSpPr>
        <p:pic>
          <p:nvPicPr>
            <p:cNvPr id="22" name="SU.Footer.Shape.White.Cover.R">
              <a:extLst>
                <a:ext uri="{FF2B5EF4-FFF2-40B4-BE49-F238E27FC236}">
                  <a16:creationId xmlns:a16="http://schemas.microsoft.com/office/drawing/2014/main" id="{96365ED4-3E98-AF49-A700-D17226523700}"/>
                </a:ext>
              </a:extLst>
            </p:cNvPr>
            <p:cNvPicPr>
              <a:picLocks noChangeAspect="1"/>
            </p:cNvPicPr>
            <p:nvPr userDrawn="1"/>
          </p:nvPicPr>
          <p:blipFill rotWithShape="1">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l="95482" b="18185"/>
            <a:stretch/>
          </p:blipFill>
          <p:spPr>
            <a:xfrm>
              <a:off x="11641165" y="5911729"/>
              <a:ext cx="550862" cy="949000"/>
            </a:xfrm>
            <a:prstGeom prst="rect">
              <a:avLst/>
            </a:prstGeom>
          </p:spPr>
        </p:pic>
        <p:pic>
          <p:nvPicPr>
            <p:cNvPr id="23" name="SU.Footer.Shape.White.Cover.L">
              <a:extLst>
                <a:ext uri="{FF2B5EF4-FFF2-40B4-BE49-F238E27FC236}">
                  <a16:creationId xmlns:a16="http://schemas.microsoft.com/office/drawing/2014/main" id="{D3178EAC-4321-104D-9E00-9ED1994E171E}"/>
                </a:ext>
              </a:extLst>
            </p:cNvPr>
            <p:cNvPicPr>
              <a:picLocks noChangeAspect="1"/>
            </p:cNvPicPr>
            <p:nvPr userDrawn="1"/>
          </p:nvPicPr>
          <p:blipFill rotWithShape="1">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rcRect r="95768" b="18185"/>
            <a:stretch/>
          </p:blipFill>
          <p:spPr>
            <a:xfrm>
              <a:off x="0" y="5911729"/>
              <a:ext cx="515938" cy="949000"/>
            </a:xfrm>
            <a:prstGeom prst="rect">
              <a:avLst/>
            </a:prstGeom>
          </p:spPr>
        </p:pic>
      </p:grpSp>
      <p:sp>
        <p:nvSpPr>
          <p:cNvPr id="4" name="Content Placeholder ">
            <a:extLst>
              <a:ext uri="{FF2B5EF4-FFF2-40B4-BE49-F238E27FC236}">
                <a16:creationId xmlns:a16="http://schemas.microsoft.com/office/drawing/2014/main" id="{4A0A04E6-82A6-6342-BC69-1852DDFBABAB}"/>
              </a:ext>
            </a:extLst>
          </p:cNvPr>
          <p:cNvSpPr>
            <a:spLocks noGrp="1"/>
          </p:cNvSpPr>
          <p:nvPr>
            <p:ph idx="1" hasCustomPrompt="1"/>
          </p:nvPr>
        </p:nvSpPr>
        <p:spPr>
          <a:xfrm>
            <a:off x="4298506" y="1439056"/>
            <a:ext cx="7342632" cy="5074170"/>
          </a:xfrm>
        </p:spPr>
        <p:txBody>
          <a:bodyPr>
            <a:normAutofit lnSpcReduction="10000"/>
          </a:bodyPr>
          <a:lstStyle>
            <a:lvl1pPr>
              <a:defRPr>
                <a:solidFill>
                  <a:schemeClr val="bg2"/>
                </a:solidFill>
              </a:defRPr>
            </a:lvl1pPr>
          </a:lstStyle>
          <a:p>
            <a:r>
              <a:rPr lang="en-GB" dirty="0"/>
              <a:t>Content placeholder</a:t>
            </a:r>
          </a:p>
        </p:txBody>
      </p:sp>
      <p:sp>
        <p:nvSpPr>
          <p:cNvPr id="5" name="Sub-heading">
            <a:extLst>
              <a:ext uri="{FF2B5EF4-FFF2-40B4-BE49-F238E27FC236}">
                <a16:creationId xmlns:a16="http://schemas.microsoft.com/office/drawing/2014/main" id="{75341AAE-B2DE-0D44-A2FA-007F38E94867}"/>
              </a:ext>
            </a:extLst>
          </p:cNvPr>
          <p:cNvSpPr>
            <a:spLocks noGrp="1"/>
          </p:cNvSpPr>
          <p:nvPr>
            <p:ph type="body" sz="quarter" idx="10" hasCustomPrompt="1"/>
          </p:nvPr>
        </p:nvSpPr>
        <p:spPr>
          <a:xfrm>
            <a:off x="518668" y="1438309"/>
            <a:ext cx="3524695" cy="5074939"/>
          </a:xfrm>
        </p:spPr>
        <p:txBody>
          <a:bodyPr anchor="t">
            <a:normAutofit/>
          </a:bodyPr>
          <a:lstStyle>
            <a:lvl1pPr marL="0" marR="0" indent="0" algn="l" defTabSz="914400" rtl="0" eaLnBrk="1" fontAlgn="auto" latinLnBrk="0" hangingPunct="1">
              <a:lnSpc>
                <a:spcPct val="100000"/>
              </a:lnSpc>
              <a:spcBef>
                <a:spcPts val="1000"/>
              </a:spcBef>
              <a:spcAft>
                <a:spcPts val="0"/>
              </a:spcAft>
              <a:buClr>
                <a:schemeClr val="accent2"/>
              </a:buClr>
              <a:buSzTx/>
              <a:buFontTx/>
              <a:buNone/>
              <a:tabLst/>
              <a:defRPr lang="en-GB" sz="2800" b="0" i="0" kern="1200" dirty="0">
                <a:solidFill>
                  <a:schemeClr val="accent2"/>
                </a:solidFill>
                <a:latin typeface="Trebuchet MS" panose="020B0703020202090204" pitchFamily="34" charset="0"/>
                <a:ea typeface="+mn-ea"/>
                <a:cs typeface="+mn-cs"/>
              </a:defRPr>
            </a:lvl1pPr>
          </a:lstStyle>
          <a:p>
            <a:pPr marL="0" marR="0" lvl="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a:pPr>
            <a:r>
              <a:rPr lang="en-GB" dirty="0">
                <a:cs typeface="+mn-cs"/>
              </a:rPr>
              <a:t>Sub-heading</a:t>
            </a:r>
          </a:p>
        </p:txBody>
      </p:sp>
      <p:sp>
        <p:nvSpPr>
          <p:cNvPr id="2" name="Title">
            <a:extLst>
              <a:ext uri="{FF2B5EF4-FFF2-40B4-BE49-F238E27FC236}">
                <a16:creationId xmlns:a16="http://schemas.microsoft.com/office/drawing/2014/main" id="{4F38FE0C-DEEE-374F-87A7-4115B8F04250}"/>
              </a:ext>
            </a:extLst>
          </p:cNvPr>
          <p:cNvSpPr>
            <a:spLocks noGrp="1"/>
          </p:cNvSpPr>
          <p:nvPr>
            <p:ph type="title" hasCustomPrompt="1"/>
          </p:nvPr>
        </p:nvSpPr>
        <p:spPr>
          <a:xfrm>
            <a:off x="518668" y="286559"/>
            <a:ext cx="8328565" cy="1019176"/>
          </a:xfrm>
          <a:prstGeom prst="rect">
            <a:avLst/>
          </a:prstGeom>
        </p:spPr>
        <p:txBody>
          <a:bodyPr/>
          <a:lstStyle/>
          <a:p>
            <a:r>
              <a:rPr lang="en-GB" dirty="0"/>
              <a:t>CLICK TO EDIT TITLE</a:t>
            </a:r>
            <a:endParaRPr lang="en-US" dirty="0"/>
          </a:p>
        </p:txBody>
      </p:sp>
    </p:spTree>
    <p:extLst>
      <p:ext uri="{BB962C8B-B14F-4D97-AF65-F5344CB8AC3E}">
        <p14:creationId xmlns:p14="http://schemas.microsoft.com/office/powerpoint/2010/main" val="412761572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ual Layout Slide on Maroon Bg">
    <p:bg>
      <p:bgPr>
        <a:solidFill>
          <a:schemeClr val="accent1"/>
        </a:solidFill>
        <a:effectLst/>
      </p:bgPr>
    </p:bg>
    <p:spTree>
      <p:nvGrpSpPr>
        <p:cNvPr id="1" name=""/>
        <p:cNvGrpSpPr/>
        <p:nvPr/>
      </p:nvGrpSpPr>
      <p:grpSpPr>
        <a:xfrm>
          <a:off x="0" y="0"/>
          <a:ext cx="0" cy="0"/>
          <a:chOff x="0" y="0"/>
          <a:chExt cx="0" cy="0"/>
        </a:xfrm>
      </p:grpSpPr>
      <p:sp>
        <p:nvSpPr>
          <p:cNvPr id="3" name="White Rectangle">
            <a:extLst>
              <a:ext uri="{FF2B5EF4-FFF2-40B4-BE49-F238E27FC236}">
                <a16:creationId xmlns:a16="http://schemas.microsoft.com/office/drawing/2014/main" id="{D2611FE4-4CE8-7644-A6FD-ABFB5B5B8D60}"/>
              </a:ext>
            </a:extLst>
          </p:cNvPr>
          <p:cNvSpPr/>
          <p:nvPr userDrawn="1"/>
        </p:nvSpPr>
        <p:spPr>
          <a:xfrm>
            <a:off x="0" y="0"/>
            <a:ext cx="12192000" cy="13389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Content Placeholder  2">
            <a:extLst>
              <a:ext uri="{FF2B5EF4-FFF2-40B4-BE49-F238E27FC236}">
                <a16:creationId xmlns:a16="http://schemas.microsoft.com/office/drawing/2014/main" id="{5BA92924-BA89-854C-8409-64B301FD09C2}"/>
              </a:ext>
            </a:extLst>
          </p:cNvPr>
          <p:cNvSpPr>
            <a:spLocks noGrp="1"/>
          </p:cNvSpPr>
          <p:nvPr>
            <p:ph idx="12" hasCustomPrompt="1"/>
          </p:nvPr>
        </p:nvSpPr>
        <p:spPr>
          <a:xfrm>
            <a:off x="6305552" y="2093512"/>
            <a:ext cx="5335586" cy="4397229"/>
          </a:xfrm>
        </p:spPr>
        <p:txBody>
          <a:bodyPr>
            <a:normAutofit lnSpcReduction="10000"/>
          </a:bodyPr>
          <a:lstStyle>
            <a:lvl1pPr marL="0" marR="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i="1">
                <a:solidFill>
                  <a:schemeClr val="bg2"/>
                </a:solidFill>
              </a:defRPr>
            </a:lvl1pPr>
          </a:lstStyle>
          <a:p>
            <a:pPr marL="228600" marR="0" lvl="0" indent="-22860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Char char="•"/>
              <a:tabLst/>
              <a:defRPr/>
            </a:pPr>
            <a:r>
              <a:rPr lang="en-GB" dirty="0"/>
              <a:t>Content placeholder</a:t>
            </a:r>
          </a:p>
        </p:txBody>
      </p:sp>
      <p:sp>
        <p:nvSpPr>
          <p:cNvPr id="17" name="Sub-heading 2">
            <a:extLst>
              <a:ext uri="{FF2B5EF4-FFF2-40B4-BE49-F238E27FC236}">
                <a16:creationId xmlns:a16="http://schemas.microsoft.com/office/drawing/2014/main" id="{90BCFF40-F87E-ED46-9480-AC27B8F7C8FD}"/>
              </a:ext>
            </a:extLst>
          </p:cNvPr>
          <p:cNvSpPr>
            <a:spLocks noGrp="1"/>
          </p:cNvSpPr>
          <p:nvPr>
            <p:ph type="body" sz="quarter" idx="13" hasCustomPrompt="1"/>
          </p:nvPr>
        </p:nvSpPr>
        <p:spPr>
          <a:xfrm>
            <a:off x="6305552" y="1382145"/>
            <a:ext cx="5335586" cy="644993"/>
          </a:xfrm>
        </p:spPr>
        <p:txBody>
          <a:bodyPr anchor="ctr">
            <a:normAutofit/>
          </a:bodyPr>
          <a:lstStyle>
            <a:lvl1pPr marL="0" marR="0" indent="0" algn="l" defTabSz="914400" rtl="0" eaLnBrk="1" fontAlgn="auto" latinLnBrk="0" hangingPunct="1">
              <a:lnSpc>
                <a:spcPct val="100000"/>
              </a:lnSpc>
              <a:spcBef>
                <a:spcPts val="1000"/>
              </a:spcBef>
              <a:spcAft>
                <a:spcPts val="0"/>
              </a:spcAft>
              <a:buClr>
                <a:schemeClr val="accent2"/>
              </a:buClr>
              <a:buSzTx/>
              <a:buFontTx/>
              <a:buNone/>
              <a:tabLst/>
              <a:defRPr lang="en-GB" sz="2800" b="0" i="1" kern="1200" dirty="0">
                <a:solidFill>
                  <a:schemeClr val="accent2"/>
                </a:solidFill>
                <a:latin typeface="Trebuchet MS" panose="020B0703020202090204" pitchFamily="34" charset="0"/>
                <a:ea typeface="+mn-ea"/>
                <a:cs typeface="+mn-cs"/>
              </a:defRPr>
            </a:lvl1pPr>
          </a:lstStyle>
          <a:p>
            <a:pPr marL="0" marR="0" lvl="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a:pPr>
            <a:r>
              <a:rPr lang="en-GB" dirty="0">
                <a:cs typeface="+mn-cs"/>
              </a:rPr>
              <a:t>Sub-heading</a:t>
            </a:r>
          </a:p>
        </p:txBody>
      </p:sp>
      <p:sp>
        <p:nvSpPr>
          <p:cNvPr id="22" name="Title 2">
            <a:extLst>
              <a:ext uri="{FF2B5EF4-FFF2-40B4-BE49-F238E27FC236}">
                <a16:creationId xmlns:a16="http://schemas.microsoft.com/office/drawing/2014/main" id="{24773FA7-6E41-CA4A-B944-CFB56DE6214C}"/>
              </a:ext>
            </a:extLst>
          </p:cNvPr>
          <p:cNvSpPr>
            <a:spLocks noGrp="1"/>
          </p:cNvSpPr>
          <p:nvPr>
            <p:ph type="body" sz="quarter" idx="14" hasCustomPrompt="1"/>
          </p:nvPr>
        </p:nvSpPr>
        <p:spPr>
          <a:xfrm>
            <a:off x="6305550" y="234093"/>
            <a:ext cx="5335587" cy="1071642"/>
          </a:xfrm>
        </p:spPr>
        <p:txBody>
          <a:bodyPr/>
          <a:lstStyle>
            <a:lvl1pPr marL="0" indent="0">
              <a:buFontTx/>
              <a:buNone/>
              <a:defRPr lang="en-GB" sz="3200" b="1" i="1" kern="1200" dirty="0" smtClean="0">
                <a:solidFill>
                  <a:schemeClr val="accent1"/>
                </a:solidFill>
                <a:latin typeface="Trebuchet MS" panose="020B0703020202090204" pitchFamily="34" charset="0"/>
                <a:ea typeface="+mj-ea"/>
                <a:cs typeface="+mj-cs"/>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GB" dirty="0"/>
              <a:t>CLICK TO EDIT TITLE</a:t>
            </a:r>
          </a:p>
        </p:txBody>
      </p:sp>
      <p:sp>
        <p:nvSpPr>
          <p:cNvPr id="19" name="Content Placeholder 1">
            <a:extLst>
              <a:ext uri="{FF2B5EF4-FFF2-40B4-BE49-F238E27FC236}">
                <a16:creationId xmlns:a16="http://schemas.microsoft.com/office/drawing/2014/main" id="{EDE1645F-7F5E-DF4A-92A3-FB3C5E5CD282}"/>
              </a:ext>
            </a:extLst>
          </p:cNvPr>
          <p:cNvSpPr>
            <a:spLocks noGrp="1"/>
          </p:cNvSpPr>
          <p:nvPr>
            <p:ph idx="1" hasCustomPrompt="1"/>
          </p:nvPr>
        </p:nvSpPr>
        <p:spPr>
          <a:xfrm>
            <a:off x="518668" y="2098626"/>
            <a:ext cx="5367782" cy="4397229"/>
          </a:xfrm>
        </p:spPr>
        <p:txBody>
          <a:bodyPr>
            <a:normAutofit lnSpcReduction="10000"/>
          </a:bodyPr>
          <a:lstStyle>
            <a:lvl1pPr marL="0" marR="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a:solidFill>
                  <a:schemeClr val="bg2"/>
                </a:solidFill>
              </a:defRPr>
            </a:lvl1pPr>
          </a:lstStyle>
          <a:p>
            <a:pPr marL="228600" marR="0" lvl="0" indent="-22860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Char char="•"/>
              <a:tabLst/>
              <a:defRPr/>
            </a:pPr>
            <a:r>
              <a:rPr lang="en-GB" dirty="0"/>
              <a:t>Content placeholder</a:t>
            </a:r>
          </a:p>
        </p:txBody>
      </p:sp>
      <p:sp>
        <p:nvSpPr>
          <p:cNvPr id="20" name="Sub-heading 1">
            <a:extLst>
              <a:ext uri="{FF2B5EF4-FFF2-40B4-BE49-F238E27FC236}">
                <a16:creationId xmlns:a16="http://schemas.microsoft.com/office/drawing/2014/main" id="{D7D43BA8-224C-6246-ABDE-468543E9DE18}"/>
              </a:ext>
            </a:extLst>
          </p:cNvPr>
          <p:cNvSpPr>
            <a:spLocks noGrp="1"/>
          </p:cNvSpPr>
          <p:nvPr>
            <p:ph type="body" sz="quarter" idx="10" hasCustomPrompt="1"/>
          </p:nvPr>
        </p:nvSpPr>
        <p:spPr>
          <a:xfrm>
            <a:off x="518668" y="1379764"/>
            <a:ext cx="5367782" cy="644993"/>
          </a:xfrm>
        </p:spPr>
        <p:txBody>
          <a:bodyPr anchor="ctr">
            <a:normAutofit/>
          </a:bodyPr>
          <a:lstStyle>
            <a:lvl1pPr marL="0" marR="0" indent="0" algn="l" defTabSz="914400" rtl="0" eaLnBrk="1" fontAlgn="auto" latinLnBrk="0" hangingPunct="1">
              <a:lnSpc>
                <a:spcPct val="100000"/>
              </a:lnSpc>
              <a:spcBef>
                <a:spcPts val="1000"/>
              </a:spcBef>
              <a:spcAft>
                <a:spcPts val="0"/>
              </a:spcAft>
              <a:buClr>
                <a:schemeClr val="accent2"/>
              </a:buClr>
              <a:buSzTx/>
              <a:buFontTx/>
              <a:buNone/>
              <a:tabLst/>
              <a:defRPr lang="en-GB" sz="2800" b="0" i="0" kern="1200" dirty="0">
                <a:solidFill>
                  <a:schemeClr val="accent2"/>
                </a:solidFill>
                <a:latin typeface="Trebuchet MS" panose="020B0703020202090204" pitchFamily="34" charset="0"/>
                <a:ea typeface="+mn-ea"/>
                <a:cs typeface="+mn-cs"/>
              </a:defRPr>
            </a:lvl1pPr>
          </a:lstStyle>
          <a:p>
            <a:pPr marL="0" marR="0" lvl="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a:pPr>
            <a:r>
              <a:rPr lang="en-GB" dirty="0">
                <a:cs typeface="+mn-cs"/>
              </a:rPr>
              <a:t>Sub-heading</a:t>
            </a:r>
          </a:p>
        </p:txBody>
      </p:sp>
      <p:sp>
        <p:nvSpPr>
          <p:cNvPr id="21" name="Title 1">
            <a:extLst>
              <a:ext uri="{FF2B5EF4-FFF2-40B4-BE49-F238E27FC236}">
                <a16:creationId xmlns:a16="http://schemas.microsoft.com/office/drawing/2014/main" id="{8A004F2E-DDA4-A340-97A9-41B223F5D4A9}"/>
              </a:ext>
            </a:extLst>
          </p:cNvPr>
          <p:cNvSpPr>
            <a:spLocks noGrp="1"/>
          </p:cNvSpPr>
          <p:nvPr>
            <p:ph type="title" hasCustomPrompt="1"/>
          </p:nvPr>
        </p:nvSpPr>
        <p:spPr>
          <a:xfrm>
            <a:off x="518669" y="286559"/>
            <a:ext cx="5367782" cy="1019176"/>
          </a:xfrm>
          <a:prstGeom prst="rect">
            <a:avLst/>
          </a:prstGeom>
        </p:spPr>
        <p:txBody>
          <a:bodyPr/>
          <a:lstStyle/>
          <a:p>
            <a:r>
              <a:rPr lang="en-GB" dirty="0"/>
              <a:t>CLICK TO EDIT TITLE</a:t>
            </a:r>
            <a:endParaRPr lang="en-US" dirty="0"/>
          </a:p>
        </p:txBody>
      </p:sp>
    </p:spTree>
    <p:extLst>
      <p:ext uri="{BB962C8B-B14F-4D97-AF65-F5344CB8AC3E}">
        <p14:creationId xmlns:p14="http://schemas.microsoft.com/office/powerpoint/2010/main" val="158243844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xColumns Layout Slide on Maroon Bg">
    <p:bg>
      <p:bgPr>
        <a:solidFill>
          <a:schemeClr val="accent1"/>
        </a:solidFill>
        <a:effectLst/>
      </p:bgPr>
    </p:bg>
    <p:spTree>
      <p:nvGrpSpPr>
        <p:cNvPr id="1" name=""/>
        <p:cNvGrpSpPr/>
        <p:nvPr/>
      </p:nvGrpSpPr>
      <p:grpSpPr>
        <a:xfrm>
          <a:off x="0" y="0"/>
          <a:ext cx="0" cy="0"/>
          <a:chOff x="0" y="0"/>
          <a:chExt cx="0" cy="0"/>
        </a:xfrm>
      </p:grpSpPr>
      <p:sp>
        <p:nvSpPr>
          <p:cNvPr id="12" name="White Rectangle">
            <a:extLst>
              <a:ext uri="{FF2B5EF4-FFF2-40B4-BE49-F238E27FC236}">
                <a16:creationId xmlns:a16="http://schemas.microsoft.com/office/drawing/2014/main" id="{1A1C789A-0612-3644-A79B-9492F3528D52}"/>
              </a:ext>
            </a:extLst>
          </p:cNvPr>
          <p:cNvSpPr/>
          <p:nvPr userDrawn="1"/>
        </p:nvSpPr>
        <p:spPr>
          <a:xfrm>
            <a:off x="0" y="0"/>
            <a:ext cx="12192000" cy="13389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Content Placeholder 3">
            <a:extLst>
              <a:ext uri="{FF2B5EF4-FFF2-40B4-BE49-F238E27FC236}">
                <a16:creationId xmlns:a16="http://schemas.microsoft.com/office/drawing/2014/main" id="{B63BC844-4DA9-DB4A-A3AA-E8A8209E0994}"/>
              </a:ext>
            </a:extLst>
          </p:cNvPr>
          <p:cNvSpPr>
            <a:spLocks noGrp="1"/>
          </p:cNvSpPr>
          <p:nvPr>
            <p:ph idx="12" hasCustomPrompt="1"/>
          </p:nvPr>
        </p:nvSpPr>
        <p:spPr>
          <a:xfrm>
            <a:off x="8041138" y="2093513"/>
            <a:ext cx="3600000" cy="4419714"/>
          </a:xfrm>
        </p:spPr>
        <p:txBody>
          <a:bodyPr>
            <a:normAutofit lnSpcReduction="10000"/>
          </a:bodyPr>
          <a:lstStyle>
            <a:lvl1pPr marL="0" marR="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i="0">
                <a:solidFill>
                  <a:schemeClr val="bg1"/>
                </a:solidFill>
              </a:defRPr>
            </a:lvl1pPr>
          </a:lstStyle>
          <a:p>
            <a:pPr marL="228600" marR="0" lvl="0" indent="-22860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Char char="•"/>
              <a:tabLst/>
              <a:defRPr/>
            </a:pPr>
            <a:r>
              <a:rPr lang="en-GB" dirty="0"/>
              <a:t>Content placeholder</a:t>
            </a:r>
          </a:p>
        </p:txBody>
      </p:sp>
      <p:sp>
        <p:nvSpPr>
          <p:cNvPr id="25" name="Sub-heading 3">
            <a:extLst>
              <a:ext uri="{FF2B5EF4-FFF2-40B4-BE49-F238E27FC236}">
                <a16:creationId xmlns:a16="http://schemas.microsoft.com/office/drawing/2014/main" id="{D8F5F88C-07A7-2147-A0EA-3CBC0139E676}"/>
              </a:ext>
            </a:extLst>
          </p:cNvPr>
          <p:cNvSpPr>
            <a:spLocks noGrp="1"/>
          </p:cNvSpPr>
          <p:nvPr>
            <p:ph type="body" sz="quarter" idx="13" hasCustomPrompt="1"/>
          </p:nvPr>
        </p:nvSpPr>
        <p:spPr>
          <a:xfrm>
            <a:off x="8041138" y="1382145"/>
            <a:ext cx="3600000" cy="644993"/>
          </a:xfrm>
        </p:spPr>
        <p:txBody>
          <a:bodyPr anchor="ctr">
            <a:normAutofit/>
          </a:bodyPr>
          <a:lstStyle>
            <a:lvl1pPr marL="0" marR="0" indent="0" algn="l" defTabSz="914400" rtl="0" eaLnBrk="1" fontAlgn="auto" latinLnBrk="0" hangingPunct="1">
              <a:lnSpc>
                <a:spcPct val="100000"/>
              </a:lnSpc>
              <a:spcBef>
                <a:spcPts val="1000"/>
              </a:spcBef>
              <a:spcAft>
                <a:spcPts val="0"/>
              </a:spcAft>
              <a:buClr>
                <a:schemeClr val="accent2"/>
              </a:buClr>
              <a:buSzTx/>
              <a:buFontTx/>
              <a:buNone/>
              <a:tabLst/>
              <a:defRPr lang="en-GB" sz="2800" b="0" i="0" kern="1200" dirty="0">
                <a:solidFill>
                  <a:schemeClr val="accent2"/>
                </a:solidFill>
                <a:latin typeface="Trebuchet MS" panose="020B0703020202090204" pitchFamily="34" charset="0"/>
                <a:ea typeface="+mn-ea"/>
                <a:cs typeface="+mn-cs"/>
              </a:defRPr>
            </a:lvl1pPr>
          </a:lstStyle>
          <a:p>
            <a:pPr marL="0" marR="0" lvl="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a:pPr>
            <a:r>
              <a:rPr lang="en-GB" dirty="0">
                <a:cs typeface="+mn-cs"/>
              </a:rPr>
              <a:t>Sub-heading</a:t>
            </a:r>
          </a:p>
        </p:txBody>
      </p:sp>
      <p:sp>
        <p:nvSpPr>
          <p:cNvPr id="26" name="Title 3">
            <a:extLst>
              <a:ext uri="{FF2B5EF4-FFF2-40B4-BE49-F238E27FC236}">
                <a16:creationId xmlns:a16="http://schemas.microsoft.com/office/drawing/2014/main" id="{29E07662-F181-D847-979F-68604D400655}"/>
              </a:ext>
            </a:extLst>
          </p:cNvPr>
          <p:cNvSpPr>
            <a:spLocks noGrp="1"/>
          </p:cNvSpPr>
          <p:nvPr>
            <p:ph type="body" sz="quarter" idx="14" hasCustomPrompt="1"/>
          </p:nvPr>
        </p:nvSpPr>
        <p:spPr>
          <a:xfrm>
            <a:off x="8041138" y="230572"/>
            <a:ext cx="3600000" cy="1060426"/>
          </a:xfrm>
        </p:spPr>
        <p:txBody>
          <a:bodyPr anchor="t">
            <a:normAutofit/>
          </a:bodyPr>
          <a:lstStyle>
            <a:lvl1pPr marL="0" indent="0">
              <a:buFontTx/>
              <a:buNone/>
              <a:defRPr sz="3200" b="1" i="0">
                <a:solidFill>
                  <a:schemeClr val="accent1"/>
                </a:solidFill>
                <a:latin typeface="Trebuchet MS" panose="020B0703020202090204" pitchFamily="34" charset="0"/>
              </a:defRPr>
            </a:lvl1pPr>
            <a:lvl2pPr marL="457200" indent="0">
              <a:buFontTx/>
              <a:buNone/>
              <a:defRPr b="1" i="1">
                <a:solidFill>
                  <a:schemeClr val="accent1"/>
                </a:solidFill>
                <a:latin typeface="Trebuchet MS" panose="020B0703020202090204" pitchFamily="34" charset="0"/>
              </a:defRPr>
            </a:lvl2pPr>
            <a:lvl3pPr marL="914400" indent="0">
              <a:buFontTx/>
              <a:buNone/>
              <a:defRPr b="1" i="1">
                <a:solidFill>
                  <a:schemeClr val="accent1"/>
                </a:solidFill>
                <a:latin typeface="Trebuchet MS" panose="020B0703020202090204" pitchFamily="34" charset="0"/>
              </a:defRPr>
            </a:lvl3pPr>
            <a:lvl4pPr marL="1371600" indent="0">
              <a:buFontTx/>
              <a:buNone/>
              <a:defRPr b="1" i="1">
                <a:solidFill>
                  <a:schemeClr val="accent1"/>
                </a:solidFill>
                <a:latin typeface="Trebuchet MS" panose="020B0703020202090204" pitchFamily="34" charset="0"/>
              </a:defRPr>
            </a:lvl4pPr>
            <a:lvl5pPr marL="1828800" indent="0" algn="l">
              <a:buFontTx/>
              <a:buNone/>
              <a:defRPr sz="3200" i="1">
                <a:solidFill>
                  <a:schemeClr val="accent1"/>
                </a:solidFill>
                <a:latin typeface="Trebuchet MS" panose="020B0703020202090204" pitchFamily="34" charset="0"/>
              </a:defRPr>
            </a:lvl5pPr>
          </a:lstStyle>
          <a:p>
            <a:pPr lvl="0"/>
            <a:r>
              <a:rPr lang="en-GB" dirty="0"/>
              <a:t>CLICK TO EDIT TITLE </a:t>
            </a:r>
          </a:p>
        </p:txBody>
      </p:sp>
      <p:sp>
        <p:nvSpPr>
          <p:cNvPr id="27" name="Content Placeholder  2">
            <a:extLst>
              <a:ext uri="{FF2B5EF4-FFF2-40B4-BE49-F238E27FC236}">
                <a16:creationId xmlns:a16="http://schemas.microsoft.com/office/drawing/2014/main" id="{81BE3FB5-7628-A44F-8346-A0EAD26BDE0D}"/>
              </a:ext>
            </a:extLst>
          </p:cNvPr>
          <p:cNvSpPr>
            <a:spLocks noGrp="1"/>
          </p:cNvSpPr>
          <p:nvPr>
            <p:ph idx="15" hasCustomPrompt="1"/>
          </p:nvPr>
        </p:nvSpPr>
        <p:spPr>
          <a:xfrm>
            <a:off x="4279902" y="2093513"/>
            <a:ext cx="3599998" cy="4419714"/>
          </a:xfrm>
        </p:spPr>
        <p:txBody>
          <a:bodyPr>
            <a:normAutofit lnSpcReduction="10000"/>
          </a:bodyPr>
          <a:lstStyle>
            <a:lvl1pPr marL="0" marR="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i="0">
                <a:solidFill>
                  <a:schemeClr val="bg1"/>
                </a:solidFill>
              </a:defRPr>
            </a:lvl1pPr>
          </a:lstStyle>
          <a:p>
            <a:pPr marL="228600" marR="0" lvl="0" indent="-22860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Char char="•"/>
              <a:tabLst/>
              <a:defRPr/>
            </a:pPr>
            <a:r>
              <a:rPr lang="en-GB" dirty="0"/>
              <a:t>Content placeholder</a:t>
            </a:r>
          </a:p>
        </p:txBody>
      </p:sp>
      <p:sp>
        <p:nvSpPr>
          <p:cNvPr id="28" name="Sub-heading 2">
            <a:extLst>
              <a:ext uri="{FF2B5EF4-FFF2-40B4-BE49-F238E27FC236}">
                <a16:creationId xmlns:a16="http://schemas.microsoft.com/office/drawing/2014/main" id="{733D04FF-BCA2-1642-A192-144D8BEEF295}"/>
              </a:ext>
            </a:extLst>
          </p:cNvPr>
          <p:cNvSpPr>
            <a:spLocks noGrp="1"/>
          </p:cNvSpPr>
          <p:nvPr>
            <p:ph type="body" sz="quarter" idx="16" hasCustomPrompt="1"/>
          </p:nvPr>
        </p:nvSpPr>
        <p:spPr>
          <a:xfrm>
            <a:off x="4279902" y="1382145"/>
            <a:ext cx="3599998" cy="644993"/>
          </a:xfrm>
        </p:spPr>
        <p:txBody>
          <a:bodyPr anchor="ctr">
            <a:normAutofit/>
          </a:bodyPr>
          <a:lstStyle>
            <a:lvl1pPr marL="0" marR="0" indent="0" algn="l" defTabSz="914400" rtl="0" eaLnBrk="1" fontAlgn="auto" latinLnBrk="0" hangingPunct="1">
              <a:lnSpc>
                <a:spcPct val="100000"/>
              </a:lnSpc>
              <a:spcBef>
                <a:spcPts val="1000"/>
              </a:spcBef>
              <a:spcAft>
                <a:spcPts val="0"/>
              </a:spcAft>
              <a:buClr>
                <a:schemeClr val="accent2"/>
              </a:buClr>
              <a:buSzTx/>
              <a:buFontTx/>
              <a:buNone/>
              <a:tabLst/>
              <a:defRPr lang="en-GB" sz="2800" b="0" i="0" kern="1200" dirty="0">
                <a:solidFill>
                  <a:schemeClr val="accent2"/>
                </a:solidFill>
                <a:latin typeface="Trebuchet MS" panose="020B0703020202090204" pitchFamily="34" charset="0"/>
                <a:ea typeface="+mn-ea"/>
                <a:cs typeface="+mn-cs"/>
              </a:defRPr>
            </a:lvl1pPr>
          </a:lstStyle>
          <a:p>
            <a:pPr marL="0" marR="0" lvl="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a:pPr>
            <a:r>
              <a:rPr lang="en-GB" dirty="0">
                <a:cs typeface="+mn-cs"/>
              </a:rPr>
              <a:t>Sub-heading</a:t>
            </a:r>
          </a:p>
        </p:txBody>
      </p:sp>
      <p:sp>
        <p:nvSpPr>
          <p:cNvPr id="29" name="Title 2">
            <a:extLst>
              <a:ext uri="{FF2B5EF4-FFF2-40B4-BE49-F238E27FC236}">
                <a16:creationId xmlns:a16="http://schemas.microsoft.com/office/drawing/2014/main" id="{FC4B0CEE-DA4A-3244-81A8-3C23508A14A6}"/>
              </a:ext>
            </a:extLst>
          </p:cNvPr>
          <p:cNvSpPr>
            <a:spLocks noGrp="1"/>
          </p:cNvSpPr>
          <p:nvPr>
            <p:ph type="body" sz="quarter" idx="17" hasCustomPrompt="1"/>
          </p:nvPr>
        </p:nvSpPr>
        <p:spPr>
          <a:xfrm>
            <a:off x="4279900" y="229952"/>
            <a:ext cx="3600000" cy="1060426"/>
          </a:xfrm>
        </p:spPr>
        <p:txBody>
          <a:bodyPr anchor="t">
            <a:normAutofit/>
          </a:bodyPr>
          <a:lstStyle>
            <a:lvl1pPr marL="0" indent="0">
              <a:buFontTx/>
              <a:buNone/>
              <a:defRPr sz="3200" b="1" i="0">
                <a:solidFill>
                  <a:schemeClr val="accent1"/>
                </a:solidFill>
                <a:latin typeface="Trebuchet MS" panose="020B0703020202090204" pitchFamily="34" charset="0"/>
              </a:defRPr>
            </a:lvl1pPr>
            <a:lvl2pPr marL="457200" indent="0">
              <a:buFontTx/>
              <a:buNone/>
              <a:defRPr b="1" i="1">
                <a:solidFill>
                  <a:schemeClr val="accent1"/>
                </a:solidFill>
                <a:latin typeface="Trebuchet MS" panose="020B0703020202090204" pitchFamily="34" charset="0"/>
              </a:defRPr>
            </a:lvl2pPr>
            <a:lvl3pPr marL="914400" indent="0">
              <a:buFontTx/>
              <a:buNone/>
              <a:defRPr b="1" i="1">
                <a:solidFill>
                  <a:schemeClr val="accent1"/>
                </a:solidFill>
                <a:latin typeface="Trebuchet MS" panose="020B0703020202090204" pitchFamily="34" charset="0"/>
              </a:defRPr>
            </a:lvl3pPr>
            <a:lvl4pPr marL="1371600" indent="0">
              <a:buFontTx/>
              <a:buNone/>
              <a:defRPr b="1" i="1">
                <a:solidFill>
                  <a:schemeClr val="accent1"/>
                </a:solidFill>
                <a:latin typeface="Trebuchet MS" panose="020B0703020202090204" pitchFamily="34" charset="0"/>
              </a:defRPr>
            </a:lvl4pPr>
            <a:lvl5pPr marL="1828800" indent="0" algn="l">
              <a:buFontTx/>
              <a:buNone/>
              <a:defRPr sz="3200" i="1">
                <a:solidFill>
                  <a:schemeClr val="accent1"/>
                </a:solidFill>
                <a:latin typeface="Trebuchet MS" panose="020B0703020202090204" pitchFamily="34" charset="0"/>
              </a:defRPr>
            </a:lvl5pPr>
          </a:lstStyle>
          <a:p>
            <a:pPr lvl="0"/>
            <a:r>
              <a:rPr lang="en-GB" dirty="0"/>
              <a:t>CLICK TO EDIT TITLE </a:t>
            </a:r>
          </a:p>
        </p:txBody>
      </p:sp>
      <p:sp>
        <p:nvSpPr>
          <p:cNvPr id="30" name="Content Placeholder 1">
            <a:extLst>
              <a:ext uri="{FF2B5EF4-FFF2-40B4-BE49-F238E27FC236}">
                <a16:creationId xmlns:a16="http://schemas.microsoft.com/office/drawing/2014/main" id="{86AEBDB5-8697-1944-A7CB-0C142AFA549A}"/>
              </a:ext>
            </a:extLst>
          </p:cNvPr>
          <p:cNvSpPr>
            <a:spLocks noGrp="1"/>
          </p:cNvSpPr>
          <p:nvPr>
            <p:ph idx="1" hasCustomPrompt="1"/>
          </p:nvPr>
        </p:nvSpPr>
        <p:spPr>
          <a:xfrm>
            <a:off x="518667" y="2093513"/>
            <a:ext cx="3600000" cy="4419714"/>
          </a:xfrm>
        </p:spPr>
        <p:txBody>
          <a:bodyPr>
            <a:normAutofit lnSpcReduction="10000"/>
          </a:bodyPr>
          <a:lstStyle>
            <a:lvl1pPr marL="0" marR="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a:solidFill>
                  <a:schemeClr val="bg1"/>
                </a:solidFill>
              </a:defRPr>
            </a:lvl1pPr>
          </a:lstStyle>
          <a:p>
            <a:pPr marL="228600" marR="0" lvl="0" indent="-22860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Char char="•"/>
              <a:tabLst/>
              <a:defRPr/>
            </a:pPr>
            <a:r>
              <a:rPr lang="en-GB" dirty="0"/>
              <a:t>Content placeholder</a:t>
            </a:r>
          </a:p>
        </p:txBody>
      </p:sp>
      <p:sp>
        <p:nvSpPr>
          <p:cNvPr id="31" name="Sub-heading 1">
            <a:extLst>
              <a:ext uri="{FF2B5EF4-FFF2-40B4-BE49-F238E27FC236}">
                <a16:creationId xmlns:a16="http://schemas.microsoft.com/office/drawing/2014/main" id="{609BD0E6-9034-2C40-A3D4-10BA44739DF5}"/>
              </a:ext>
            </a:extLst>
          </p:cNvPr>
          <p:cNvSpPr>
            <a:spLocks noGrp="1"/>
          </p:cNvSpPr>
          <p:nvPr>
            <p:ph type="body" sz="quarter" idx="10" hasCustomPrompt="1"/>
          </p:nvPr>
        </p:nvSpPr>
        <p:spPr>
          <a:xfrm>
            <a:off x="518667" y="1382145"/>
            <a:ext cx="3600000" cy="644993"/>
          </a:xfrm>
        </p:spPr>
        <p:txBody>
          <a:bodyPr anchor="ctr">
            <a:normAutofit/>
          </a:bodyPr>
          <a:lstStyle>
            <a:lvl1pPr marL="0" marR="0" indent="0" algn="l" defTabSz="914400" rtl="0" eaLnBrk="1" fontAlgn="auto" latinLnBrk="0" hangingPunct="1">
              <a:lnSpc>
                <a:spcPct val="100000"/>
              </a:lnSpc>
              <a:spcBef>
                <a:spcPts val="1000"/>
              </a:spcBef>
              <a:spcAft>
                <a:spcPts val="0"/>
              </a:spcAft>
              <a:buClr>
                <a:schemeClr val="accent2"/>
              </a:buClr>
              <a:buSzTx/>
              <a:buFontTx/>
              <a:buNone/>
              <a:tabLst/>
              <a:defRPr lang="en-GB" sz="2800" b="0" i="0" kern="1200" dirty="0">
                <a:solidFill>
                  <a:schemeClr val="accent2"/>
                </a:solidFill>
                <a:latin typeface="Trebuchet MS" panose="020B0703020202090204" pitchFamily="34" charset="0"/>
                <a:ea typeface="+mn-ea"/>
                <a:cs typeface="+mn-cs"/>
              </a:defRPr>
            </a:lvl1pPr>
          </a:lstStyle>
          <a:p>
            <a:pPr marL="0" marR="0" lvl="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a:pPr>
            <a:r>
              <a:rPr lang="en-GB" dirty="0">
                <a:cs typeface="+mn-cs"/>
              </a:rPr>
              <a:t>Sub-heading</a:t>
            </a:r>
          </a:p>
        </p:txBody>
      </p:sp>
      <p:sp>
        <p:nvSpPr>
          <p:cNvPr id="32" name="Title 1">
            <a:extLst>
              <a:ext uri="{FF2B5EF4-FFF2-40B4-BE49-F238E27FC236}">
                <a16:creationId xmlns:a16="http://schemas.microsoft.com/office/drawing/2014/main" id="{BAE43938-8335-A749-BAE2-E305CF007394}"/>
              </a:ext>
            </a:extLst>
          </p:cNvPr>
          <p:cNvSpPr>
            <a:spLocks noGrp="1"/>
          </p:cNvSpPr>
          <p:nvPr>
            <p:ph type="body" sz="quarter" idx="18" hasCustomPrompt="1"/>
          </p:nvPr>
        </p:nvSpPr>
        <p:spPr>
          <a:xfrm>
            <a:off x="518667" y="229952"/>
            <a:ext cx="3600000" cy="1060426"/>
          </a:xfrm>
        </p:spPr>
        <p:txBody>
          <a:bodyPr anchor="t">
            <a:normAutofit/>
          </a:bodyPr>
          <a:lstStyle>
            <a:lvl1pPr marL="0" indent="0">
              <a:buFontTx/>
              <a:buNone/>
              <a:defRPr sz="3200" b="1" i="0">
                <a:solidFill>
                  <a:schemeClr val="accent1"/>
                </a:solidFill>
                <a:latin typeface="Trebuchet MS" panose="020B0703020202090204" pitchFamily="34" charset="0"/>
              </a:defRPr>
            </a:lvl1pPr>
            <a:lvl2pPr marL="457200" indent="0">
              <a:buFontTx/>
              <a:buNone/>
              <a:defRPr b="1" i="1">
                <a:solidFill>
                  <a:schemeClr val="accent1"/>
                </a:solidFill>
                <a:latin typeface="Trebuchet MS" panose="020B0703020202090204" pitchFamily="34" charset="0"/>
              </a:defRPr>
            </a:lvl2pPr>
            <a:lvl3pPr marL="914400" indent="0">
              <a:buFontTx/>
              <a:buNone/>
              <a:defRPr b="1" i="1">
                <a:solidFill>
                  <a:schemeClr val="accent1"/>
                </a:solidFill>
                <a:latin typeface="Trebuchet MS" panose="020B0703020202090204" pitchFamily="34" charset="0"/>
              </a:defRPr>
            </a:lvl3pPr>
            <a:lvl4pPr marL="1371600" indent="0">
              <a:buFontTx/>
              <a:buNone/>
              <a:defRPr b="1" i="1">
                <a:solidFill>
                  <a:schemeClr val="accent1"/>
                </a:solidFill>
                <a:latin typeface="Trebuchet MS" panose="020B0703020202090204" pitchFamily="34" charset="0"/>
              </a:defRPr>
            </a:lvl4pPr>
            <a:lvl5pPr marL="1828800" indent="0" algn="l">
              <a:buFontTx/>
              <a:buNone/>
              <a:defRPr sz="3200" i="1">
                <a:solidFill>
                  <a:schemeClr val="accent1"/>
                </a:solidFill>
                <a:latin typeface="Trebuchet MS" panose="020B0703020202090204" pitchFamily="34" charset="0"/>
              </a:defRPr>
            </a:lvl5pPr>
          </a:lstStyle>
          <a:p>
            <a:pPr lvl="0"/>
            <a:r>
              <a:rPr lang="en-GB" dirty="0"/>
              <a:t>CLICK TO EDIT TITLE </a:t>
            </a:r>
          </a:p>
        </p:txBody>
      </p:sp>
    </p:spTree>
    <p:extLst>
      <p:ext uri="{BB962C8B-B14F-4D97-AF65-F5344CB8AC3E}">
        <p14:creationId xmlns:p14="http://schemas.microsoft.com/office/powerpoint/2010/main" val="128060244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Divider Slide on Maroon Bg">
    <p:bg>
      <p:bgPr>
        <a:solidFill>
          <a:schemeClr val="accent1"/>
        </a:solidFill>
        <a:effectLst/>
      </p:bgPr>
    </p:bg>
    <p:spTree>
      <p:nvGrpSpPr>
        <p:cNvPr id="1" name=""/>
        <p:cNvGrpSpPr/>
        <p:nvPr/>
      </p:nvGrpSpPr>
      <p:grpSpPr>
        <a:xfrm>
          <a:off x="0" y="0"/>
          <a:ext cx="0" cy="0"/>
          <a:chOff x="0" y="0"/>
          <a:chExt cx="0" cy="0"/>
        </a:xfrm>
      </p:grpSpPr>
      <p:pic>
        <p:nvPicPr>
          <p:cNvPr id="17" name="Pattern Maroon Bottom">
            <a:extLst>
              <a:ext uri="{FF2B5EF4-FFF2-40B4-BE49-F238E27FC236}">
                <a16:creationId xmlns:a16="http://schemas.microsoft.com/office/drawing/2014/main" id="{5F8180FE-41B2-8F47-AF2E-24E5C9A6174B}"/>
              </a:ext>
            </a:extLst>
          </p:cNvPr>
          <p:cNvPicPr>
            <a:picLocks noChangeAspect="1"/>
          </p:cNvPicPr>
          <p:nvPr userDrawn="1"/>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l="15866" t="5503" r="48528" b="71220"/>
          <a:stretch/>
        </p:blipFill>
        <p:spPr>
          <a:xfrm>
            <a:off x="197368" y="4471002"/>
            <a:ext cx="4785278" cy="2148599"/>
          </a:xfrm>
          <a:prstGeom prst="rect">
            <a:avLst/>
          </a:prstGeom>
        </p:spPr>
      </p:pic>
      <p:pic>
        <p:nvPicPr>
          <p:cNvPr id="19" name="Pattern Maroon Top">
            <a:extLst>
              <a:ext uri="{FF2B5EF4-FFF2-40B4-BE49-F238E27FC236}">
                <a16:creationId xmlns:a16="http://schemas.microsoft.com/office/drawing/2014/main" id="{DA8894CA-8492-9F40-AA7E-A17D05BCB387}"/>
              </a:ext>
            </a:extLst>
          </p:cNvPr>
          <p:cNvPicPr>
            <a:picLocks noChangeAspect="1"/>
          </p:cNvPicPr>
          <p:nvPr userDrawn="1"/>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l="15866" t="5503" r="48528" b="85515"/>
          <a:stretch/>
        </p:blipFill>
        <p:spPr>
          <a:xfrm rot="10800000">
            <a:off x="225944" y="1341306"/>
            <a:ext cx="4785278" cy="829101"/>
          </a:xfrm>
          <a:prstGeom prst="rect">
            <a:avLst/>
          </a:prstGeom>
        </p:spPr>
      </p:pic>
      <p:pic>
        <p:nvPicPr>
          <p:cNvPr id="18" name="Pattern Sand Top">
            <a:extLst>
              <a:ext uri="{FF2B5EF4-FFF2-40B4-BE49-F238E27FC236}">
                <a16:creationId xmlns:a16="http://schemas.microsoft.com/office/drawing/2014/main" id="{3962A34F-1D66-A649-83D7-69B392B6F66F}"/>
              </a:ext>
            </a:extLst>
          </p:cNvPr>
          <p:cNvPicPr>
            <a:picLocks noChangeAspect="1"/>
          </p:cNvPicPr>
          <p:nvPr userDrawn="1"/>
        </p:nvPicPr>
        <p:blipFill rotWithShape="1">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l="15866" t="14321" r="48528" b="71220"/>
          <a:stretch/>
        </p:blipFill>
        <p:spPr>
          <a:xfrm rot="10800000">
            <a:off x="227250" y="-42185"/>
            <a:ext cx="4785278" cy="1376863"/>
          </a:xfrm>
          <a:prstGeom prst="rect">
            <a:avLst/>
          </a:prstGeom>
        </p:spPr>
      </p:pic>
      <p:sp>
        <p:nvSpPr>
          <p:cNvPr id="10" name="Content Placeholder ">
            <a:extLst>
              <a:ext uri="{FF2B5EF4-FFF2-40B4-BE49-F238E27FC236}">
                <a16:creationId xmlns:a16="http://schemas.microsoft.com/office/drawing/2014/main" id="{1E5D113C-3036-C842-BC1F-5B0180C05F49}"/>
              </a:ext>
            </a:extLst>
          </p:cNvPr>
          <p:cNvSpPr>
            <a:spLocks noGrp="1"/>
          </p:cNvSpPr>
          <p:nvPr>
            <p:ph idx="1" hasCustomPrompt="1"/>
          </p:nvPr>
        </p:nvSpPr>
        <p:spPr>
          <a:xfrm>
            <a:off x="5384800" y="2101463"/>
            <a:ext cx="6256338" cy="4419258"/>
          </a:xfrm>
        </p:spPr>
        <p:txBody>
          <a:bodyPr>
            <a:normAutofit lnSpcReduction="10000"/>
          </a:bodyPr>
          <a:lstStyle>
            <a:lvl1pPr marL="0" marR="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a:solidFill>
                  <a:schemeClr val="bg2"/>
                </a:solidFill>
              </a:defRPr>
            </a:lvl1pPr>
          </a:lstStyle>
          <a:p>
            <a:pPr marL="228600" marR="0" lvl="0" indent="-22860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Char char="•"/>
              <a:tabLst/>
              <a:defRPr/>
            </a:pPr>
            <a:r>
              <a:rPr lang="en-GB" dirty="0"/>
              <a:t>Content placeholder</a:t>
            </a:r>
          </a:p>
        </p:txBody>
      </p:sp>
      <p:sp>
        <p:nvSpPr>
          <p:cNvPr id="12" name="Sub-heading">
            <a:extLst>
              <a:ext uri="{FF2B5EF4-FFF2-40B4-BE49-F238E27FC236}">
                <a16:creationId xmlns:a16="http://schemas.microsoft.com/office/drawing/2014/main" id="{F247DAB5-9184-904C-8ADA-EB59774A98DA}"/>
              </a:ext>
            </a:extLst>
          </p:cNvPr>
          <p:cNvSpPr>
            <a:spLocks noGrp="1"/>
          </p:cNvSpPr>
          <p:nvPr>
            <p:ph type="body" sz="quarter" idx="10" hasCustomPrompt="1"/>
          </p:nvPr>
        </p:nvSpPr>
        <p:spPr>
          <a:xfrm>
            <a:off x="5384798" y="1376838"/>
            <a:ext cx="6256339" cy="644993"/>
          </a:xfrm>
        </p:spPr>
        <p:txBody>
          <a:bodyPr anchor="ctr">
            <a:normAutofit/>
          </a:bodyPr>
          <a:lstStyle>
            <a:lvl1pPr marL="0" marR="0" indent="0" algn="l" defTabSz="914400" rtl="0" eaLnBrk="1" fontAlgn="auto" latinLnBrk="0" hangingPunct="1">
              <a:lnSpc>
                <a:spcPct val="100000"/>
              </a:lnSpc>
              <a:spcBef>
                <a:spcPts val="1000"/>
              </a:spcBef>
              <a:spcAft>
                <a:spcPts val="0"/>
              </a:spcAft>
              <a:buClr>
                <a:schemeClr val="accent2"/>
              </a:buClr>
              <a:buSzTx/>
              <a:buFontTx/>
              <a:buNone/>
              <a:tabLst/>
              <a:defRPr lang="en-GB" sz="2800" b="0" i="0" kern="1200" dirty="0">
                <a:solidFill>
                  <a:schemeClr val="accent2"/>
                </a:solidFill>
                <a:latin typeface="Trebuchet MS" panose="020B0703020202090204" pitchFamily="34" charset="0"/>
                <a:ea typeface="+mn-ea"/>
                <a:cs typeface="+mn-cs"/>
              </a:defRPr>
            </a:lvl1pPr>
          </a:lstStyle>
          <a:p>
            <a:pPr marL="0" marR="0" lvl="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a:pPr>
            <a:r>
              <a:rPr lang="en-GB" dirty="0">
                <a:cs typeface="+mn-cs"/>
              </a:rPr>
              <a:t>Sub-heading</a:t>
            </a:r>
          </a:p>
        </p:txBody>
      </p:sp>
      <p:sp>
        <p:nvSpPr>
          <p:cNvPr id="2" name="Title">
            <a:extLst>
              <a:ext uri="{FF2B5EF4-FFF2-40B4-BE49-F238E27FC236}">
                <a16:creationId xmlns:a16="http://schemas.microsoft.com/office/drawing/2014/main" id="{4F38FE0C-DEEE-374F-87A7-4115B8F04250}"/>
              </a:ext>
            </a:extLst>
          </p:cNvPr>
          <p:cNvSpPr>
            <a:spLocks noGrp="1"/>
          </p:cNvSpPr>
          <p:nvPr>
            <p:ph type="title" hasCustomPrompt="1"/>
          </p:nvPr>
        </p:nvSpPr>
        <p:spPr>
          <a:xfrm>
            <a:off x="515938" y="2943724"/>
            <a:ext cx="4453200" cy="1019176"/>
          </a:xfrm>
          <a:prstGeom prst="rect">
            <a:avLst/>
          </a:prstGeom>
        </p:spPr>
        <p:txBody>
          <a:bodyPr/>
          <a:lstStyle>
            <a:lvl1pPr>
              <a:defRPr>
                <a:solidFill>
                  <a:schemeClr val="bg2"/>
                </a:solidFill>
              </a:defRPr>
            </a:lvl1pPr>
          </a:lstStyle>
          <a:p>
            <a:r>
              <a:rPr lang="en-GB" dirty="0"/>
              <a:t>CLICK TO EDIT TITLE</a:t>
            </a:r>
            <a:endParaRPr lang="en-US" dirty="0"/>
          </a:p>
        </p:txBody>
      </p:sp>
    </p:spTree>
    <p:extLst>
      <p:ext uri="{BB962C8B-B14F-4D97-AF65-F5344CB8AC3E}">
        <p14:creationId xmlns:p14="http://schemas.microsoft.com/office/powerpoint/2010/main" val="1240825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ub-heading + Content on White Bg">
    <p:spTree>
      <p:nvGrpSpPr>
        <p:cNvPr id="1" name=""/>
        <p:cNvGrpSpPr/>
        <p:nvPr/>
      </p:nvGrpSpPr>
      <p:grpSpPr>
        <a:xfrm>
          <a:off x="0" y="0"/>
          <a:ext cx="0" cy="0"/>
          <a:chOff x="0" y="0"/>
          <a:chExt cx="0" cy="0"/>
        </a:xfrm>
      </p:grpSpPr>
      <p:cxnSp>
        <p:nvCxnSpPr>
          <p:cNvPr id="6" name="Gold H Line">
            <a:extLst>
              <a:ext uri="{FF2B5EF4-FFF2-40B4-BE49-F238E27FC236}">
                <a16:creationId xmlns:a16="http://schemas.microsoft.com/office/drawing/2014/main" id="{14D6B201-F64D-A747-B121-C05B2A976FDB}"/>
              </a:ext>
            </a:extLst>
          </p:cNvPr>
          <p:cNvCxnSpPr/>
          <p:nvPr userDrawn="1"/>
        </p:nvCxnSpPr>
        <p:spPr>
          <a:xfrm>
            <a:off x="0" y="1341438"/>
            <a:ext cx="12192000" cy="0"/>
          </a:xfrm>
          <a:prstGeom prst="line">
            <a:avLst/>
          </a:prstGeom>
          <a:ln>
            <a:solidFill>
              <a:schemeClr val="accent2">
                <a:lumMod val="40000"/>
                <a:lumOff val="60000"/>
              </a:schemeClr>
            </a:solidFill>
          </a:ln>
        </p:spPr>
        <p:style>
          <a:lnRef idx="1">
            <a:schemeClr val="accent2"/>
          </a:lnRef>
          <a:fillRef idx="0">
            <a:schemeClr val="accent2"/>
          </a:fillRef>
          <a:effectRef idx="0">
            <a:schemeClr val="accent2"/>
          </a:effectRef>
          <a:fontRef idx="minor">
            <a:schemeClr val="tx1"/>
          </a:fontRef>
        </p:style>
      </p:cxnSp>
      <p:sp>
        <p:nvSpPr>
          <p:cNvPr id="10" name="Content Placeholder ">
            <a:extLst>
              <a:ext uri="{FF2B5EF4-FFF2-40B4-BE49-F238E27FC236}">
                <a16:creationId xmlns:a16="http://schemas.microsoft.com/office/drawing/2014/main" id="{1E5D113C-3036-C842-BC1F-5B0180C05F49}"/>
              </a:ext>
            </a:extLst>
          </p:cNvPr>
          <p:cNvSpPr>
            <a:spLocks noGrp="1"/>
          </p:cNvSpPr>
          <p:nvPr>
            <p:ph idx="1" hasCustomPrompt="1"/>
          </p:nvPr>
        </p:nvSpPr>
        <p:spPr>
          <a:xfrm>
            <a:off x="518668" y="2098627"/>
            <a:ext cx="11122470" cy="4414600"/>
          </a:xfrm>
        </p:spPr>
        <p:txBody>
          <a:bodyPr>
            <a:normAutofit lnSpcReduction="10000"/>
          </a:bodyPr>
          <a:lstStyle/>
          <a:p>
            <a:r>
              <a:rPr lang="en-GB" dirty="0"/>
              <a:t>Content placeholder</a:t>
            </a:r>
          </a:p>
        </p:txBody>
      </p:sp>
      <p:sp>
        <p:nvSpPr>
          <p:cNvPr id="12" name="Sub-heading">
            <a:extLst>
              <a:ext uri="{FF2B5EF4-FFF2-40B4-BE49-F238E27FC236}">
                <a16:creationId xmlns:a16="http://schemas.microsoft.com/office/drawing/2014/main" id="{F247DAB5-9184-904C-8ADA-EB59774A98DA}"/>
              </a:ext>
            </a:extLst>
          </p:cNvPr>
          <p:cNvSpPr>
            <a:spLocks noGrp="1"/>
          </p:cNvSpPr>
          <p:nvPr>
            <p:ph type="body" sz="quarter" idx="10" hasCustomPrompt="1"/>
          </p:nvPr>
        </p:nvSpPr>
        <p:spPr>
          <a:xfrm>
            <a:off x="518668" y="1384084"/>
            <a:ext cx="11122470" cy="644993"/>
          </a:xfrm>
        </p:spPr>
        <p:txBody>
          <a:bodyPr anchor="ctr">
            <a:normAutofit/>
          </a:bodyPr>
          <a:lstStyle>
            <a:lvl1pPr marL="0" marR="0" indent="0" algn="l" defTabSz="914400" rtl="0" eaLnBrk="1" fontAlgn="auto" latinLnBrk="0" hangingPunct="1">
              <a:lnSpc>
                <a:spcPct val="100000"/>
              </a:lnSpc>
              <a:spcBef>
                <a:spcPts val="1000"/>
              </a:spcBef>
              <a:spcAft>
                <a:spcPts val="0"/>
              </a:spcAft>
              <a:buClr>
                <a:schemeClr val="accent2"/>
              </a:buClr>
              <a:buSzTx/>
              <a:buFontTx/>
              <a:buNone/>
              <a:tabLst/>
              <a:defRPr lang="en-GB" sz="2800" b="0" i="0" kern="1200" dirty="0">
                <a:solidFill>
                  <a:schemeClr val="accent2"/>
                </a:solidFill>
                <a:latin typeface="Trebuchet MS" panose="020B0703020202090204" pitchFamily="34" charset="0"/>
                <a:ea typeface="+mn-ea"/>
                <a:cs typeface="+mn-cs"/>
              </a:defRPr>
            </a:lvl1pPr>
          </a:lstStyle>
          <a:p>
            <a:pPr marL="0" marR="0" lvl="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a:pPr>
            <a:r>
              <a:rPr lang="en-GB" dirty="0">
                <a:cs typeface="+mn-cs"/>
              </a:rPr>
              <a:t>Sub-heading</a:t>
            </a:r>
          </a:p>
        </p:txBody>
      </p:sp>
      <p:sp>
        <p:nvSpPr>
          <p:cNvPr id="2" name="Title">
            <a:extLst>
              <a:ext uri="{FF2B5EF4-FFF2-40B4-BE49-F238E27FC236}">
                <a16:creationId xmlns:a16="http://schemas.microsoft.com/office/drawing/2014/main" id="{4F38FE0C-DEEE-374F-87A7-4115B8F04250}"/>
              </a:ext>
            </a:extLst>
          </p:cNvPr>
          <p:cNvSpPr>
            <a:spLocks noGrp="1"/>
          </p:cNvSpPr>
          <p:nvPr>
            <p:ph type="title" hasCustomPrompt="1"/>
          </p:nvPr>
        </p:nvSpPr>
        <p:spPr>
          <a:xfrm>
            <a:off x="518668" y="286559"/>
            <a:ext cx="8328565" cy="1019176"/>
          </a:xfrm>
          <a:prstGeom prst="rect">
            <a:avLst/>
          </a:prstGeom>
        </p:spPr>
        <p:txBody>
          <a:bodyPr/>
          <a:lstStyle/>
          <a:p>
            <a:r>
              <a:rPr lang="en-GB" dirty="0"/>
              <a:t>CLICK TO EDIT TITLE</a:t>
            </a:r>
            <a:endParaRPr lang="en-US" dirty="0"/>
          </a:p>
        </p:txBody>
      </p:sp>
    </p:spTree>
    <p:extLst>
      <p:ext uri="{BB962C8B-B14F-4D97-AF65-F5344CB8AC3E}">
        <p14:creationId xmlns:p14="http://schemas.microsoft.com/office/powerpoint/2010/main" val="17731082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ub-heading + Content on Steel Grey Bg">
    <p:bg>
      <p:bgPr>
        <a:solidFill>
          <a:schemeClr val="tx1"/>
        </a:solidFill>
        <a:effectLst/>
      </p:bgPr>
    </p:bg>
    <p:spTree>
      <p:nvGrpSpPr>
        <p:cNvPr id="1" name=""/>
        <p:cNvGrpSpPr/>
        <p:nvPr/>
      </p:nvGrpSpPr>
      <p:grpSpPr>
        <a:xfrm>
          <a:off x="0" y="0"/>
          <a:ext cx="0" cy="0"/>
          <a:chOff x="0" y="0"/>
          <a:chExt cx="0" cy="0"/>
        </a:xfrm>
      </p:grpSpPr>
      <p:sp>
        <p:nvSpPr>
          <p:cNvPr id="4" name="Content Placeholder ">
            <a:extLst>
              <a:ext uri="{FF2B5EF4-FFF2-40B4-BE49-F238E27FC236}">
                <a16:creationId xmlns:a16="http://schemas.microsoft.com/office/drawing/2014/main" id="{4A0A04E6-82A6-6342-BC69-1852DDFBABAB}"/>
              </a:ext>
            </a:extLst>
          </p:cNvPr>
          <p:cNvSpPr>
            <a:spLocks noGrp="1"/>
          </p:cNvSpPr>
          <p:nvPr>
            <p:ph idx="1" hasCustomPrompt="1"/>
          </p:nvPr>
        </p:nvSpPr>
        <p:spPr>
          <a:xfrm>
            <a:off x="518668" y="2098626"/>
            <a:ext cx="11122470" cy="4422095"/>
          </a:xfrm>
        </p:spPr>
        <p:txBody>
          <a:bodyPr>
            <a:normAutofit lnSpcReduction="10000"/>
          </a:bodyPr>
          <a:lstStyle>
            <a:lvl1pPr marL="0" marR="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a:solidFill>
                  <a:schemeClr val="bg1"/>
                </a:solidFill>
              </a:defRPr>
            </a:lvl1pPr>
          </a:lstStyle>
          <a:p>
            <a:pPr marL="228600" marR="0" lvl="0" indent="-22860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Char char="•"/>
              <a:tabLst/>
              <a:defRPr/>
            </a:pPr>
            <a:r>
              <a:rPr lang="en-GB" dirty="0"/>
              <a:t>Content placeholder</a:t>
            </a:r>
          </a:p>
        </p:txBody>
      </p:sp>
      <p:sp>
        <p:nvSpPr>
          <p:cNvPr id="5" name="Sub-heading">
            <a:extLst>
              <a:ext uri="{FF2B5EF4-FFF2-40B4-BE49-F238E27FC236}">
                <a16:creationId xmlns:a16="http://schemas.microsoft.com/office/drawing/2014/main" id="{75341AAE-B2DE-0D44-A2FA-007F38E94867}"/>
              </a:ext>
            </a:extLst>
          </p:cNvPr>
          <p:cNvSpPr>
            <a:spLocks noGrp="1"/>
          </p:cNvSpPr>
          <p:nvPr>
            <p:ph type="body" sz="quarter" idx="10" hasCustomPrompt="1"/>
          </p:nvPr>
        </p:nvSpPr>
        <p:spPr>
          <a:xfrm>
            <a:off x="518668" y="1379764"/>
            <a:ext cx="11122470" cy="644993"/>
          </a:xfrm>
        </p:spPr>
        <p:txBody>
          <a:bodyPr anchor="ctr">
            <a:normAutofit/>
          </a:bodyPr>
          <a:lstStyle>
            <a:lvl1pPr marL="0" indent="0" algn="l" defTabSz="914400" rtl="0" eaLnBrk="1" latinLnBrk="0" hangingPunct="1">
              <a:lnSpc>
                <a:spcPct val="100000"/>
              </a:lnSpc>
              <a:spcBef>
                <a:spcPts val="1000"/>
              </a:spcBef>
              <a:buClr>
                <a:schemeClr val="accent2"/>
              </a:buClr>
              <a:buFontTx/>
              <a:buNone/>
              <a:defRPr lang="en-GB" sz="2800" b="0" i="0" kern="1200" dirty="0">
                <a:solidFill>
                  <a:schemeClr val="accent2"/>
                </a:solidFill>
                <a:latin typeface="Trebuchet MS" panose="020B0703020202090204" pitchFamily="34" charset="0"/>
                <a:ea typeface="+mn-ea"/>
                <a:cs typeface="+mn-cs"/>
              </a:defRPr>
            </a:lvl1pPr>
          </a:lstStyle>
          <a:p>
            <a:pPr marL="0" marR="0" lvl="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a:pPr>
            <a:r>
              <a:rPr lang="en-GB" dirty="0">
                <a:cs typeface="+mn-cs"/>
              </a:rPr>
              <a:t>Sub-heading</a:t>
            </a:r>
          </a:p>
        </p:txBody>
      </p:sp>
      <p:sp>
        <p:nvSpPr>
          <p:cNvPr id="2" name="Title">
            <a:extLst>
              <a:ext uri="{FF2B5EF4-FFF2-40B4-BE49-F238E27FC236}">
                <a16:creationId xmlns:a16="http://schemas.microsoft.com/office/drawing/2014/main" id="{4F38FE0C-DEEE-374F-87A7-4115B8F04250}"/>
              </a:ext>
            </a:extLst>
          </p:cNvPr>
          <p:cNvSpPr>
            <a:spLocks noGrp="1"/>
          </p:cNvSpPr>
          <p:nvPr>
            <p:ph type="title" hasCustomPrompt="1"/>
          </p:nvPr>
        </p:nvSpPr>
        <p:spPr>
          <a:xfrm>
            <a:off x="518668" y="283213"/>
            <a:ext cx="8328565" cy="1052880"/>
          </a:xfrm>
          <a:prstGeom prst="rect">
            <a:avLst/>
          </a:prstGeom>
        </p:spPr>
        <p:txBody>
          <a:bodyPr/>
          <a:lstStyle/>
          <a:p>
            <a:r>
              <a:rPr lang="en-GB" dirty="0"/>
              <a:t>CLICK TO EDIT TITLE</a:t>
            </a:r>
            <a:endParaRPr lang="en-US" dirty="0"/>
          </a:p>
        </p:txBody>
      </p:sp>
    </p:spTree>
    <p:extLst>
      <p:ext uri="{BB962C8B-B14F-4D97-AF65-F5344CB8AC3E}">
        <p14:creationId xmlns:p14="http://schemas.microsoft.com/office/powerpoint/2010/main" val="155917440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ub-heading + Content on Pattern Steel Grey Bg">
    <p:bg>
      <p:bgPr>
        <a:solidFill>
          <a:schemeClr val="tx1"/>
        </a:solidFill>
        <a:effectLst/>
      </p:bgPr>
    </p:bg>
    <p:spTree>
      <p:nvGrpSpPr>
        <p:cNvPr id="1" name=""/>
        <p:cNvGrpSpPr/>
        <p:nvPr/>
      </p:nvGrpSpPr>
      <p:grpSpPr>
        <a:xfrm>
          <a:off x="0" y="0"/>
          <a:ext cx="0" cy="0"/>
          <a:chOff x="0" y="0"/>
          <a:chExt cx="0" cy="0"/>
        </a:xfrm>
      </p:grpSpPr>
      <p:pic>
        <p:nvPicPr>
          <p:cNvPr id="15" name="Pattern">
            <a:extLst>
              <a:ext uri="{FF2B5EF4-FFF2-40B4-BE49-F238E27FC236}">
                <a16:creationId xmlns:a16="http://schemas.microsoft.com/office/drawing/2014/main" id="{C0EE66DB-533C-E64C-B3D1-64CA280079A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r="668"/>
          <a:stretch/>
        </p:blipFill>
        <p:spPr>
          <a:xfrm>
            <a:off x="1379" y="1342422"/>
            <a:ext cx="12190621" cy="5256000"/>
          </a:xfrm>
          <a:prstGeom prst="rect">
            <a:avLst/>
          </a:prstGeom>
        </p:spPr>
      </p:pic>
      <p:grpSp>
        <p:nvGrpSpPr>
          <p:cNvPr id="3" name="Bottom Corner Cover Ups">
            <a:extLst>
              <a:ext uri="{FF2B5EF4-FFF2-40B4-BE49-F238E27FC236}">
                <a16:creationId xmlns:a16="http://schemas.microsoft.com/office/drawing/2014/main" id="{5005E7C9-6600-A544-AFA5-371577BEB73F}"/>
              </a:ext>
            </a:extLst>
          </p:cNvPr>
          <p:cNvGrpSpPr/>
          <p:nvPr userDrawn="1"/>
        </p:nvGrpSpPr>
        <p:grpSpPr>
          <a:xfrm>
            <a:off x="0" y="5911729"/>
            <a:ext cx="12192027" cy="949000"/>
            <a:chOff x="0" y="5911729"/>
            <a:chExt cx="12192027" cy="949000"/>
          </a:xfrm>
        </p:grpSpPr>
        <p:pic>
          <p:nvPicPr>
            <p:cNvPr id="9" name="SU.Footer.Shape.White.Cover.R">
              <a:extLst>
                <a:ext uri="{FF2B5EF4-FFF2-40B4-BE49-F238E27FC236}">
                  <a16:creationId xmlns:a16="http://schemas.microsoft.com/office/drawing/2014/main" id="{1D0C4382-EBF0-994D-87EB-841AE6F0FD2B}"/>
                </a:ext>
              </a:extLst>
            </p:cNvPr>
            <p:cNvPicPr>
              <a:picLocks noChangeAspect="1"/>
            </p:cNvPicPr>
            <p:nvPr userDrawn="1"/>
          </p:nvPicPr>
          <p:blipFill rotWithShape="1">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l="95482" b="18185"/>
            <a:stretch/>
          </p:blipFill>
          <p:spPr>
            <a:xfrm>
              <a:off x="11641165" y="5911729"/>
              <a:ext cx="550862" cy="949000"/>
            </a:xfrm>
            <a:prstGeom prst="rect">
              <a:avLst/>
            </a:prstGeom>
          </p:spPr>
        </p:pic>
        <p:pic>
          <p:nvPicPr>
            <p:cNvPr id="10" name="SU.Footer.Shape.White.Cover.L">
              <a:extLst>
                <a:ext uri="{FF2B5EF4-FFF2-40B4-BE49-F238E27FC236}">
                  <a16:creationId xmlns:a16="http://schemas.microsoft.com/office/drawing/2014/main" id="{A9785C11-D389-7D4F-9474-E4C97B9273D0}"/>
                </a:ext>
              </a:extLst>
            </p:cNvPr>
            <p:cNvPicPr>
              <a:picLocks noChangeAspect="1"/>
            </p:cNvPicPr>
            <p:nvPr userDrawn="1"/>
          </p:nvPicPr>
          <p:blipFill rotWithShape="1">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rcRect r="95768" b="18185"/>
            <a:stretch/>
          </p:blipFill>
          <p:spPr>
            <a:xfrm>
              <a:off x="0" y="5911729"/>
              <a:ext cx="515938" cy="949000"/>
            </a:xfrm>
            <a:prstGeom prst="rect">
              <a:avLst/>
            </a:prstGeom>
          </p:spPr>
        </p:pic>
      </p:grpSp>
      <p:sp>
        <p:nvSpPr>
          <p:cNvPr id="4" name="Content Placeholder ">
            <a:extLst>
              <a:ext uri="{FF2B5EF4-FFF2-40B4-BE49-F238E27FC236}">
                <a16:creationId xmlns:a16="http://schemas.microsoft.com/office/drawing/2014/main" id="{4A0A04E6-82A6-6342-BC69-1852DDFBABAB}"/>
              </a:ext>
            </a:extLst>
          </p:cNvPr>
          <p:cNvSpPr>
            <a:spLocks noGrp="1"/>
          </p:cNvSpPr>
          <p:nvPr>
            <p:ph idx="1" hasCustomPrompt="1"/>
          </p:nvPr>
        </p:nvSpPr>
        <p:spPr>
          <a:xfrm>
            <a:off x="518668" y="2098627"/>
            <a:ext cx="11122470" cy="4414600"/>
          </a:xfrm>
        </p:spPr>
        <p:txBody>
          <a:bodyPr>
            <a:normAutofit lnSpcReduction="10000"/>
          </a:bodyPr>
          <a:lstStyle>
            <a:lvl1pPr marL="0" marR="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a:solidFill>
                  <a:schemeClr val="bg1"/>
                </a:solidFill>
              </a:defRPr>
            </a:lvl1pPr>
          </a:lstStyle>
          <a:p>
            <a:pPr marL="228600" marR="0" lvl="0" indent="-22860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Char char="•"/>
              <a:tabLst/>
              <a:defRPr/>
            </a:pPr>
            <a:r>
              <a:rPr lang="en-GB" dirty="0"/>
              <a:t>Content placeholder</a:t>
            </a:r>
          </a:p>
        </p:txBody>
      </p:sp>
      <p:sp>
        <p:nvSpPr>
          <p:cNvPr id="5" name="Sub-heading">
            <a:extLst>
              <a:ext uri="{FF2B5EF4-FFF2-40B4-BE49-F238E27FC236}">
                <a16:creationId xmlns:a16="http://schemas.microsoft.com/office/drawing/2014/main" id="{75341AAE-B2DE-0D44-A2FA-007F38E94867}"/>
              </a:ext>
            </a:extLst>
          </p:cNvPr>
          <p:cNvSpPr>
            <a:spLocks noGrp="1"/>
          </p:cNvSpPr>
          <p:nvPr>
            <p:ph type="body" sz="quarter" idx="10" hasCustomPrompt="1"/>
          </p:nvPr>
        </p:nvSpPr>
        <p:spPr>
          <a:xfrm>
            <a:off x="518668" y="1379764"/>
            <a:ext cx="11122470" cy="644993"/>
          </a:xfrm>
        </p:spPr>
        <p:txBody>
          <a:bodyPr anchor="ctr">
            <a:normAutofit/>
          </a:bodyPr>
          <a:lstStyle>
            <a:lvl1pPr marL="0" indent="0" algn="l" defTabSz="914400" rtl="0" eaLnBrk="1" latinLnBrk="0" hangingPunct="1">
              <a:lnSpc>
                <a:spcPct val="100000"/>
              </a:lnSpc>
              <a:spcBef>
                <a:spcPts val="1000"/>
              </a:spcBef>
              <a:buClr>
                <a:schemeClr val="accent2"/>
              </a:buClr>
              <a:buFontTx/>
              <a:buNone/>
              <a:defRPr lang="en-GB" sz="2800" b="0" i="0" kern="1200" dirty="0">
                <a:solidFill>
                  <a:schemeClr val="accent2"/>
                </a:solidFill>
                <a:latin typeface="Trebuchet MS" panose="020B0703020202090204" pitchFamily="34" charset="0"/>
                <a:ea typeface="+mn-ea"/>
                <a:cs typeface="+mn-cs"/>
              </a:defRPr>
            </a:lvl1pPr>
          </a:lstStyle>
          <a:p>
            <a:pPr marL="0" marR="0" lvl="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a:pPr>
            <a:r>
              <a:rPr lang="en-GB" dirty="0">
                <a:cs typeface="+mn-cs"/>
              </a:rPr>
              <a:t>Sub-heading</a:t>
            </a:r>
          </a:p>
        </p:txBody>
      </p:sp>
      <p:sp>
        <p:nvSpPr>
          <p:cNvPr id="2" name="Title">
            <a:extLst>
              <a:ext uri="{FF2B5EF4-FFF2-40B4-BE49-F238E27FC236}">
                <a16:creationId xmlns:a16="http://schemas.microsoft.com/office/drawing/2014/main" id="{4F38FE0C-DEEE-374F-87A7-4115B8F04250}"/>
              </a:ext>
            </a:extLst>
          </p:cNvPr>
          <p:cNvSpPr>
            <a:spLocks noGrp="1"/>
          </p:cNvSpPr>
          <p:nvPr>
            <p:ph type="title" hasCustomPrompt="1"/>
          </p:nvPr>
        </p:nvSpPr>
        <p:spPr>
          <a:xfrm>
            <a:off x="518668" y="286559"/>
            <a:ext cx="8328565" cy="1019176"/>
          </a:xfrm>
          <a:prstGeom prst="rect">
            <a:avLst/>
          </a:prstGeom>
        </p:spPr>
        <p:txBody>
          <a:bodyPr/>
          <a:lstStyle/>
          <a:p>
            <a:r>
              <a:rPr lang="en-GB" dirty="0"/>
              <a:t>CLICK TO EDIT TITLE</a:t>
            </a:r>
            <a:endParaRPr lang="en-US" dirty="0"/>
          </a:p>
        </p:txBody>
      </p:sp>
    </p:spTree>
    <p:extLst>
      <p:ext uri="{BB962C8B-B14F-4D97-AF65-F5344CB8AC3E}">
        <p14:creationId xmlns:p14="http://schemas.microsoft.com/office/powerpoint/2010/main" val="415175374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Sub-heading + Content on Pattern Panel Steel Grey Bg">
    <p:bg>
      <p:bgPr>
        <a:solidFill>
          <a:schemeClr val="tx1"/>
        </a:solidFill>
        <a:effectLst/>
      </p:bgPr>
    </p:bg>
    <p:spTree>
      <p:nvGrpSpPr>
        <p:cNvPr id="1" name=""/>
        <p:cNvGrpSpPr/>
        <p:nvPr/>
      </p:nvGrpSpPr>
      <p:grpSpPr>
        <a:xfrm>
          <a:off x="0" y="0"/>
          <a:ext cx="0" cy="0"/>
          <a:chOff x="0" y="0"/>
          <a:chExt cx="0" cy="0"/>
        </a:xfrm>
      </p:grpSpPr>
      <p:pic>
        <p:nvPicPr>
          <p:cNvPr id="12" name="Pattern">
            <a:extLst>
              <a:ext uri="{FF2B5EF4-FFF2-40B4-BE49-F238E27FC236}">
                <a16:creationId xmlns:a16="http://schemas.microsoft.com/office/drawing/2014/main" id="{D5786CBE-E2DA-F242-8EF3-D86AFD77730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r="69167"/>
          <a:stretch/>
        </p:blipFill>
        <p:spPr>
          <a:xfrm>
            <a:off x="1380" y="1342422"/>
            <a:ext cx="3784040" cy="5256000"/>
          </a:xfrm>
          <a:prstGeom prst="rect">
            <a:avLst/>
          </a:prstGeom>
        </p:spPr>
      </p:pic>
      <p:grpSp>
        <p:nvGrpSpPr>
          <p:cNvPr id="15" name="Bottom Corner Cover Ups">
            <a:extLst>
              <a:ext uri="{FF2B5EF4-FFF2-40B4-BE49-F238E27FC236}">
                <a16:creationId xmlns:a16="http://schemas.microsoft.com/office/drawing/2014/main" id="{F6742E16-A430-8D49-8E48-2E7C539F8975}"/>
              </a:ext>
            </a:extLst>
          </p:cNvPr>
          <p:cNvGrpSpPr/>
          <p:nvPr userDrawn="1"/>
        </p:nvGrpSpPr>
        <p:grpSpPr>
          <a:xfrm>
            <a:off x="0" y="5911729"/>
            <a:ext cx="12192027" cy="949000"/>
            <a:chOff x="0" y="5911729"/>
            <a:chExt cx="12192027" cy="949000"/>
          </a:xfrm>
        </p:grpSpPr>
        <p:pic>
          <p:nvPicPr>
            <p:cNvPr id="16" name="SU.Footer.Shape.White.Cover.R">
              <a:extLst>
                <a:ext uri="{FF2B5EF4-FFF2-40B4-BE49-F238E27FC236}">
                  <a16:creationId xmlns:a16="http://schemas.microsoft.com/office/drawing/2014/main" id="{36D2AD46-C46A-354E-BEB5-538F821ABE2A}"/>
                </a:ext>
              </a:extLst>
            </p:cNvPr>
            <p:cNvPicPr>
              <a:picLocks noChangeAspect="1"/>
            </p:cNvPicPr>
            <p:nvPr userDrawn="1"/>
          </p:nvPicPr>
          <p:blipFill rotWithShape="1">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l="95482" b="18185"/>
            <a:stretch/>
          </p:blipFill>
          <p:spPr>
            <a:xfrm>
              <a:off x="11641165" y="5911729"/>
              <a:ext cx="550862" cy="949000"/>
            </a:xfrm>
            <a:prstGeom prst="rect">
              <a:avLst/>
            </a:prstGeom>
          </p:spPr>
        </p:pic>
        <p:pic>
          <p:nvPicPr>
            <p:cNvPr id="17" name="SU.Footer.Shape.White.Cover.L">
              <a:extLst>
                <a:ext uri="{FF2B5EF4-FFF2-40B4-BE49-F238E27FC236}">
                  <a16:creationId xmlns:a16="http://schemas.microsoft.com/office/drawing/2014/main" id="{FCFD9C81-5F69-5644-80F4-B4957DB6B590}"/>
                </a:ext>
              </a:extLst>
            </p:cNvPr>
            <p:cNvPicPr>
              <a:picLocks noChangeAspect="1"/>
            </p:cNvPicPr>
            <p:nvPr userDrawn="1"/>
          </p:nvPicPr>
          <p:blipFill rotWithShape="1">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rcRect r="95768" b="18185"/>
            <a:stretch/>
          </p:blipFill>
          <p:spPr>
            <a:xfrm>
              <a:off x="0" y="5911729"/>
              <a:ext cx="515938" cy="949000"/>
            </a:xfrm>
            <a:prstGeom prst="rect">
              <a:avLst/>
            </a:prstGeom>
          </p:spPr>
        </p:pic>
      </p:grpSp>
      <p:sp>
        <p:nvSpPr>
          <p:cNvPr id="14" name="Content Placeholder ">
            <a:extLst>
              <a:ext uri="{FF2B5EF4-FFF2-40B4-BE49-F238E27FC236}">
                <a16:creationId xmlns:a16="http://schemas.microsoft.com/office/drawing/2014/main" id="{D0E9C235-E1AC-4547-A3F0-A9434CA86FFA}"/>
              </a:ext>
            </a:extLst>
          </p:cNvPr>
          <p:cNvSpPr>
            <a:spLocks noGrp="1"/>
          </p:cNvSpPr>
          <p:nvPr>
            <p:ph idx="12" hasCustomPrompt="1"/>
          </p:nvPr>
        </p:nvSpPr>
        <p:spPr>
          <a:xfrm>
            <a:off x="4043364" y="1439056"/>
            <a:ext cx="7814339" cy="5074170"/>
          </a:xfrm>
        </p:spPr>
        <p:txBody>
          <a:bodyPr>
            <a:normAutofit lnSpcReduction="10000"/>
          </a:bodyPr>
          <a:lstStyle>
            <a:lvl1pPr>
              <a:defRPr>
                <a:solidFill>
                  <a:schemeClr val="bg1"/>
                </a:solidFill>
              </a:defRPr>
            </a:lvl1pPr>
          </a:lstStyle>
          <a:p>
            <a:r>
              <a:rPr lang="en-GB" dirty="0"/>
              <a:t>Content placeholder</a:t>
            </a:r>
          </a:p>
        </p:txBody>
      </p:sp>
      <p:sp>
        <p:nvSpPr>
          <p:cNvPr id="13" name="Sub-heading">
            <a:extLst>
              <a:ext uri="{FF2B5EF4-FFF2-40B4-BE49-F238E27FC236}">
                <a16:creationId xmlns:a16="http://schemas.microsoft.com/office/drawing/2014/main" id="{4F600B9D-C6D1-B541-84C3-79F974E4691D}"/>
              </a:ext>
            </a:extLst>
          </p:cNvPr>
          <p:cNvSpPr>
            <a:spLocks noGrp="1"/>
          </p:cNvSpPr>
          <p:nvPr>
            <p:ph type="body" sz="quarter" idx="10" hasCustomPrompt="1"/>
          </p:nvPr>
        </p:nvSpPr>
        <p:spPr>
          <a:xfrm>
            <a:off x="518668" y="1437745"/>
            <a:ext cx="3266751" cy="5075482"/>
          </a:xfrm>
        </p:spPr>
        <p:txBody>
          <a:bodyPr anchor="t">
            <a:normAutofit/>
          </a:bodyPr>
          <a:lstStyle>
            <a:lvl1pPr marL="0" marR="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lang="en-GB" sz="2800" b="0" i="0" kern="1200">
                <a:solidFill>
                  <a:schemeClr val="accent2"/>
                </a:solidFill>
                <a:latin typeface="Trebuchet MS" panose="020B0703020202090204" pitchFamily="34" charset="0"/>
                <a:ea typeface="+mn-ea"/>
                <a:cs typeface="+mn-cs"/>
              </a:defRPr>
            </a:lvl1pPr>
          </a:lstStyle>
          <a:p>
            <a:pPr marL="0" marR="0" lvl="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a:pPr>
            <a:r>
              <a:rPr lang="en-GB" dirty="0">
                <a:cs typeface="+mn-cs"/>
              </a:rPr>
              <a:t>Sub-heading</a:t>
            </a:r>
          </a:p>
        </p:txBody>
      </p:sp>
      <p:sp>
        <p:nvSpPr>
          <p:cNvPr id="2" name="Title">
            <a:extLst>
              <a:ext uri="{FF2B5EF4-FFF2-40B4-BE49-F238E27FC236}">
                <a16:creationId xmlns:a16="http://schemas.microsoft.com/office/drawing/2014/main" id="{4F38FE0C-DEEE-374F-87A7-4115B8F04250}"/>
              </a:ext>
            </a:extLst>
          </p:cNvPr>
          <p:cNvSpPr>
            <a:spLocks noGrp="1"/>
          </p:cNvSpPr>
          <p:nvPr>
            <p:ph type="title" hasCustomPrompt="1"/>
          </p:nvPr>
        </p:nvSpPr>
        <p:spPr>
          <a:xfrm>
            <a:off x="518668" y="286559"/>
            <a:ext cx="8328565" cy="1019176"/>
          </a:xfrm>
          <a:prstGeom prst="rect">
            <a:avLst/>
          </a:prstGeom>
        </p:spPr>
        <p:txBody>
          <a:bodyPr/>
          <a:lstStyle/>
          <a:p>
            <a:r>
              <a:rPr lang="en-GB" dirty="0"/>
              <a:t>CLICK TO EDIT TITLE</a:t>
            </a:r>
            <a:endParaRPr lang="en-US" dirty="0"/>
          </a:p>
        </p:txBody>
      </p:sp>
    </p:spTree>
    <p:extLst>
      <p:ext uri="{BB962C8B-B14F-4D97-AF65-F5344CB8AC3E}">
        <p14:creationId xmlns:p14="http://schemas.microsoft.com/office/powerpoint/2010/main" val="283485296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ual Layout Slide on Steel Grey Bg">
    <p:bg>
      <p:bgPr>
        <a:solidFill>
          <a:schemeClr val="tx1"/>
        </a:solidFill>
        <a:effectLst/>
      </p:bgPr>
    </p:bg>
    <p:spTree>
      <p:nvGrpSpPr>
        <p:cNvPr id="1" name=""/>
        <p:cNvGrpSpPr/>
        <p:nvPr/>
      </p:nvGrpSpPr>
      <p:grpSpPr>
        <a:xfrm>
          <a:off x="0" y="0"/>
          <a:ext cx="0" cy="0"/>
          <a:chOff x="0" y="0"/>
          <a:chExt cx="0" cy="0"/>
        </a:xfrm>
      </p:grpSpPr>
      <p:sp>
        <p:nvSpPr>
          <p:cNvPr id="9" name="White Rectangle">
            <a:extLst>
              <a:ext uri="{FF2B5EF4-FFF2-40B4-BE49-F238E27FC236}">
                <a16:creationId xmlns:a16="http://schemas.microsoft.com/office/drawing/2014/main" id="{E092BD89-6351-F14F-99A1-F9ED46FD8A3D}"/>
              </a:ext>
            </a:extLst>
          </p:cNvPr>
          <p:cNvSpPr/>
          <p:nvPr userDrawn="1"/>
        </p:nvSpPr>
        <p:spPr>
          <a:xfrm>
            <a:off x="0" y="0"/>
            <a:ext cx="12192000" cy="13389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Content Placeholder  2">
            <a:extLst>
              <a:ext uri="{FF2B5EF4-FFF2-40B4-BE49-F238E27FC236}">
                <a16:creationId xmlns:a16="http://schemas.microsoft.com/office/drawing/2014/main" id="{2B59F022-8EBD-944D-810D-855A24D6A260}"/>
              </a:ext>
            </a:extLst>
          </p:cNvPr>
          <p:cNvSpPr>
            <a:spLocks noGrp="1"/>
          </p:cNvSpPr>
          <p:nvPr>
            <p:ph idx="12" hasCustomPrompt="1"/>
          </p:nvPr>
        </p:nvSpPr>
        <p:spPr>
          <a:xfrm>
            <a:off x="6305552" y="2093512"/>
            <a:ext cx="5335586" cy="4414600"/>
          </a:xfrm>
        </p:spPr>
        <p:txBody>
          <a:bodyPr>
            <a:normAutofit lnSpcReduction="10000"/>
          </a:bodyPr>
          <a:lstStyle>
            <a:lvl1pPr marL="0" marR="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i="1">
                <a:solidFill>
                  <a:schemeClr val="bg2"/>
                </a:solidFill>
              </a:defRPr>
            </a:lvl1pPr>
          </a:lstStyle>
          <a:p>
            <a:pPr marL="228600" marR="0" lvl="0" indent="-22860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Char char="•"/>
              <a:tabLst/>
              <a:defRPr/>
            </a:pPr>
            <a:r>
              <a:rPr lang="en-GB" dirty="0"/>
              <a:t>Content placeholder</a:t>
            </a:r>
          </a:p>
        </p:txBody>
      </p:sp>
      <p:sp>
        <p:nvSpPr>
          <p:cNvPr id="13" name="Sub-heading 2">
            <a:extLst>
              <a:ext uri="{FF2B5EF4-FFF2-40B4-BE49-F238E27FC236}">
                <a16:creationId xmlns:a16="http://schemas.microsoft.com/office/drawing/2014/main" id="{DBCB0F0E-2CA6-9B47-B078-4D0CBA22AA46}"/>
              </a:ext>
            </a:extLst>
          </p:cNvPr>
          <p:cNvSpPr>
            <a:spLocks noGrp="1"/>
          </p:cNvSpPr>
          <p:nvPr>
            <p:ph type="body" sz="quarter" idx="13" hasCustomPrompt="1"/>
          </p:nvPr>
        </p:nvSpPr>
        <p:spPr>
          <a:xfrm>
            <a:off x="6305552" y="1382145"/>
            <a:ext cx="5335586" cy="644993"/>
          </a:xfrm>
        </p:spPr>
        <p:txBody>
          <a:bodyPr anchor="ctr">
            <a:normAutofit/>
          </a:bodyPr>
          <a:lstStyle>
            <a:lvl1pPr marL="0" marR="0" indent="0" algn="l" defTabSz="914400" rtl="0" eaLnBrk="1" fontAlgn="auto" latinLnBrk="0" hangingPunct="1">
              <a:lnSpc>
                <a:spcPct val="100000"/>
              </a:lnSpc>
              <a:spcBef>
                <a:spcPts val="1000"/>
              </a:spcBef>
              <a:spcAft>
                <a:spcPts val="0"/>
              </a:spcAft>
              <a:buClr>
                <a:schemeClr val="accent2"/>
              </a:buClr>
              <a:buSzTx/>
              <a:buFontTx/>
              <a:buNone/>
              <a:tabLst/>
              <a:defRPr lang="en-GB" sz="2800" b="0" i="1" kern="1200" dirty="0">
                <a:solidFill>
                  <a:schemeClr val="accent2"/>
                </a:solidFill>
                <a:latin typeface="Trebuchet MS" panose="020B0703020202090204" pitchFamily="34" charset="0"/>
                <a:ea typeface="+mn-ea"/>
                <a:cs typeface="+mn-cs"/>
              </a:defRPr>
            </a:lvl1pPr>
          </a:lstStyle>
          <a:p>
            <a:pPr marL="0" marR="0" lvl="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a:pPr>
            <a:r>
              <a:rPr lang="en-GB" dirty="0">
                <a:cs typeface="+mn-cs"/>
              </a:rPr>
              <a:t>Sub-heading</a:t>
            </a:r>
          </a:p>
        </p:txBody>
      </p:sp>
      <p:sp>
        <p:nvSpPr>
          <p:cNvPr id="17" name="Title 2">
            <a:extLst>
              <a:ext uri="{FF2B5EF4-FFF2-40B4-BE49-F238E27FC236}">
                <a16:creationId xmlns:a16="http://schemas.microsoft.com/office/drawing/2014/main" id="{EB87052C-3318-B443-ACEB-EB3464C7D937}"/>
              </a:ext>
            </a:extLst>
          </p:cNvPr>
          <p:cNvSpPr>
            <a:spLocks noGrp="1"/>
          </p:cNvSpPr>
          <p:nvPr>
            <p:ph type="body" sz="quarter" idx="14" hasCustomPrompt="1"/>
          </p:nvPr>
        </p:nvSpPr>
        <p:spPr>
          <a:xfrm>
            <a:off x="6305550" y="234093"/>
            <a:ext cx="5335587" cy="1071641"/>
          </a:xfrm>
        </p:spPr>
        <p:txBody>
          <a:bodyPr/>
          <a:lstStyle>
            <a:lvl1pPr marL="0" indent="0">
              <a:buFontTx/>
              <a:buNone/>
              <a:defRPr lang="en-GB" sz="3200" b="1" i="1" kern="1200" dirty="0" smtClean="0">
                <a:solidFill>
                  <a:schemeClr val="accent1"/>
                </a:solidFill>
                <a:latin typeface="Trebuchet MS" panose="020B0703020202090204" pitchFamily="34" charset="0"/>
                <a:ea typeface="+mj-ea"/>
                <a:cs typeface="+mj-cs"/>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GB" dirty="0"/>
              <a:t>CLICK TO EDIT TITLE</a:t>
            </a:r>
          </a:p>
        </p:txBody>
      </p:sp>
      <p:sp>
        <p:nvSpPr>
          <p:cNvPr id="10" name="Content Placeholder 1">
            <a:extLst>
              <a:ext uri="{FF2B5EF4-FFF2-40B4-BE49-F238E27FC236}">
                <a16:creationId xmlns:a16="http://schemas.microsoft.com/office/drawing/2014/main" id="{1E5D113C-3036-C842-BC1F-5B0180C05F49}"/>
              </a:ext>
            </a:extLst>
          </p:cNvPr>
          <p:cNvSpPr>
            <a:spLocks noGrp="1"/>
          </p:cNvSpPr>
          <p:nvPr>
            <p:ph idx="1" hasCustomPrompt="1"/>
          </p:nvPr>
        </p:nvSpPr>
        <p:spPr>
          <a:xfrm>
            <a:off x="518668" y="2098626"/>
            <a:ext cx="5367782" cy="4414600"/>
          </a:xfrm>
        </p:spPr>
        <p:txBody>
          <a:bodyPr>
            <a:normAutofit lnSpcReduction="10000"/>
          </a:bodyPr>
          <a:lstStyle>
            <a:lvl1pPr marL="0" marR="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a:solidFill>
                  <a:schemeClr val="bg2"/>
                </a:solidFill>
              </a:defRPr>
            </a:lvl1pPr>
          </a:lstStyle>
          <a:p>
            <a:pPr marL="228600" marR="0" lvl="0" indent="-22860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Char char="•"/>
              <a:tabLst/>
              <a:defRPr/>
            </a:pPr>
            <a:r>
              <a:rPr lang="en-GB" dirty="0"/>
              <a:t>Content placeholder</a:t>
            </a:r>
          </a:p>
        </p:txBody>
      </p:sp>
      <p:sp>
        <p:nvSpPr>
          <p:cNvPr id="12" name="Sub-heading 1">
            <a:extLst>
              <a:ext uri="{FF2B5EF4-FFF2-40B4-BE49-F238E27FC236}">
                <a16:creationId xmlns:a16="http://schemas.microsoft.com/office/drawing/2014/main" id="{F247DAB5-9184-904C-8ADA-EB59774A98DA}"/>
              </a:ext>
            </a:extLst>
          </p:cNvPr>
          <p:cNvSpPr>
            <a:spLocks noGrp="1"/>
          </p:cNvSpPr>
          <p:nvPr>
            <p:ph type="body" sz="quarter" idx="10" hasCustomPrompt="1"/>
          </p:nvPr>
        </p:nvSpPr>
        <p:spPr>
          <a:xfrm>
            <a:off x="518668" y="1379764"/>
            <a:ext cx="5367782" cy="644993"/>
          </a:xfrm>
        </p:spPr>
        <p:txBody>
          <a:bodyPr anchor="ctr">
            <a:normAutofit/>
          </a:bodyPr>
          <a:lstStyle>
            <a:lvl1pPr marL="0" marR="0" indent="0" algn="l" defTabSz="914400" rtl="0" eaLnBrk="1" fontAlgn="auto" latinLnBrk="0" hangingPunct="1">
              <a:lnSpc>
                <a:spcPct val="100000"/>
              </a:lnSpc>
              <a:spcBef>
                <a:spcPts val="1000"/>
              </a:spcBef>
              <a:spcAft>
                <a:spcPts val="0"/>
              </a:spcAft>
              <a:buClr>
                <a:schemeClr val="accent2"/>
              </a:buClr>
              <a:buSzTx/>
              <a:buFontTx/>
              <a:buNone/>
              <a:tabLst/>
              <a:defRPr lang="en-GB" sz="2800" b="0" i="0" kern="1200" dirty="0">
                <a:solidFill>
                  <a:schemeClr val="accent2"/>
                </a:solidFill>
                <a:latin typeface="Trebuchet MS" panose="020B0703020202090204" pitchFamily="34" charset="0"/>
                <a:ea typeface="+mn-ea"/>
                <a:cs typeface="+mn-cs"/>
              </a:defRPr>
            </a:lvl1pPr>
          </a:lstStyle>
          <a:p>
            <a:pPr marL="0" marR="0" lvl="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a:pPr>
            <a:r>
              <a:rPr lang="en-GB" dirty="0">
                <a:cs typeface="+mn-cs"/>
              </a:rPr>
              <a:t>Sub-heading</a:t>
            </a:r>
          </a:p>
        </p:txBody>
      </p:sp>
      <p:sp>
        <p:nvSpPr>
          <p:cNvPr id="2" name="Title 1">
            <a:extLst>
              <a:ext uri="{FF2B5EF4-FFF2-40B4-BE49-F238E27FC236}">
                <a16:creationId xmlns:a16="http://schemas.microsoft.com/office/drawing/2014/main" id="{4F38FE0C-DEEE-374F-87A7-4115B8F04250}"/>
              </a:ext>
            </a:extLst>
          </p:cNvPr>
          <p:cNvSpPr>
            <a:spLocks noGrp="1"/>
          </p:cNvSpPr>
          <p:nvPr>
            <p:ph type="title" hasCustomPrompt="1"/>
          </p:nvPr>
        </p:nvSpPr>
        <p:spPr>
          <a:xfrm>
            <a:off x="518669" y="286559"/>
            <a:ext cx="5367782" cy="1019176"/>
          </a:xfrm>
          <a:prstGeom prst="rect">
            <a:avLst/>
          </a:prstGeom>
        </p:spPr>
        <p:txBody>
          <a:bodyPr/>
          <a:lstStyle/>
          <a:p>
            <a:r>
              <a:rPr lang="en-GB" dirty="0"/>
              <a:t>CLICK TO EDIT TITLE</a:t>
            </a:r>
            <a:endParaRPr lang="en-US" dirty="0"/>
          </a:p>
        </p:txBody>
      </p:sp>
    </p:spTree>
    <p:extLst>
      <p:ext uri="{BB962C8B-B14F-4D97-AF65-F5344CB8AC3E}">
        <p14:creationId xmlns:p14="http://schemas.microsoft.com/office/powerpoint/2010/main" val="116789789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3xColumns Layout Slide on Steel Grey Bg">
    <p:bg>
      <p:bgPr>
        <a:solidFill>
          <a:schemeClr val="tx1"/>
        </a:solidFill>
        <a:effectLst/>
      </p:bgPr>
    </p:bg>
    <p:spTree>
      <p:nvGrpSpPr>
        <p:cNvPr id="1" name=""/>
        <p:cNvGrpSpPr/>
        <p:nvPr/>
      </p:nvGrpSpPr>
      <p:grpSpPr>
        <a:xfrm>
          <a:off x="0" y="0"/>
          <a:ext cx="0" cy="0"/>
          <a:chOff x="0" y="0"/>
          <a:chExt cx="0" cy="0"/>
        </a:xfrm>
      </p:grpSpPr>
      <p:sp>
        <p:nvSpPr>
          <p:cNvPr id="12" name="White Rectangle">
            <a:extLst>
              <a:ext uri="{FF2B5EF4-FFF2-40B4-BE49-F238E27FC236}">
                <a16:creationId xmlns:a16="http://schemas.microsoft.com/office/drawing/2014/main" id="{F91E8B35-3A4B-C141-A1D0-4589A2506ABF}"/>
              </a:ext>
            </a:extLst>
          </p:cNvPr>
          <p:cNvSpPr/>
          <p:nvPr userDrawn="1"/>
        </p:nvSpPr>
        <p:spPr>
          <a:xfrm>
            <a:off x="0" y="0"/>
            <a:ext cx="12192000" cy="13389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Content Placeholder 3">
            <a:extLst>
              <a:ext uri="{FF2B5EF4-FFF2-40B4-BE49-F238E27FC236}">
                <a16:creationId xmlns:a16="http://schemas.microsoft.com/office/drawing/2014/main" id="{BBB9A18E-F7B6-1241-9C63-76045CF56253}"/>
              </a:ext>
            </a:extLst>
          </p:cNvPr>
          <p:cNvSpPr>
            <a:spLocks noGrp="1"/>
          </p:cNvSpPr>
          <p:nvPr>
            <p:ph idx="12" hasCustomPrompt="1"/>
          </p:nvPr>
        </p:nvSpPr>
        <p:spPr>
          <a:xfrm>
            <a:off x="8041138" y="2093512"/>
            <a:ext cx="3600000" cy="4412219"/>
          </a:xfrm>
        </p:spPr>
        <p:txBody>
          <a:bodyPr>
            <a:normAutofit lnSpcReduction="10000"/>
          </a:bodyPr>
          <a:lstStyle>
            <a:lvl1pPr marL="0" marR="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i="0">
                <a:solidFill>
                  <a:schemeClr val="bg1"/>
                </a:solidFill>
              </a:defRPr>
            </a:lvl1pPr>
          </a:lstStyle>
          <a:p>
            <a:pPr marL="228600" marR="0" lvl="0" indent="-22860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Char char="•"/>
              <a:tabLst/>
              <a:defRPr/>
            </a:pPr>
            <a:r>
              <a:rPr lang="en-GB" dirty="0"/>
              <a:t>Content placeholder</a:t>
            </a:r>
          </a:p>
        </p:txBody>
      </p:sp>
      <p:sp>
        <p:nvSpPr>
          <p:cNvPr id="34" name="Sub-heading 3">
            <a:extLst>
              <a:ext uri="{FF2B5EF4-FFF2-40B4-BE49-F238E27FC236}">
                <a16:creationId xmlns:a16="http://schemas.microsoft.com/office/drawing/2014/main" id="{73E54803-8D9E-3F45-B6AB-224557321092}"/>
              </a:ext>
            </a:extLst>
          </p:cNvPr>
          <p:cNvSpPr>
            <a:spLocks noGrp="1"/>
          </p:cNvSpPr>
          <p:nvPr>
            <p:ph type="body" sz="quarter" idx="13" hasCustomPrompt="1"/>
          </p:nvPr>
        </p:nvSpPr>
        <p:spPr>
          <a:xfrm>
            <a:off x="8041138" y="1382145"/>
            <a:ext cx="3600000" cy="644993"/>
          </a:xfrm>
        </p:spPr>
        <p:txBody>
          <a:bodyPr anchor="ctr">
            <a:normAutofit/>
          </a:bodyPr>
          <a:lstStyle>
            <a:lvl1pPr marL="0" marR="0" indent="0" algn="l" defTabSz="914400" rtl="0" eaLnBrk="1" fontAlgn="auto" latinLnBrk="0" hangingPunct="1">
              <a:lnSpc>
                <a:spcPct val="100000"/>
              </a:lnSpc>
              <a:spcBef>
                <a:spcPts val="1000"/>
              </a:spcBef>
              <a:spcAft>
                <a:spcPts val="0"/>
              </a:spcAft>
              <a:buClr>
                <a:schemeClr val="accent2"/>
              </a:buClr>
              <a:buSzTx/>
              <a:buFontTx/>
              <a:buNone/>
              <a:tabLst/>
              <a:defRPr lang="en-GB" sz="2800" b="0" i="0" kern="1200" dirty="0">
                <a:solidFill>
                  <a:schemeClr val="accent2"/>
                </a:solidFill>
                <a:latin typeface="Trebuchet MS" panose="020B0703020202090204" pitchFamily="34" charset="0"/>
                <a:ea typeface="+mn-ea"/>
                <a:cs typeface="+mn-cs"/>
              </a:defRPr>
            </a:lvl1pPr>
          </a:lstStyle>
          <a:p>
            <a:pPr marL="0" marR="0" lvl="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a:pPr>
            <a:r>
              <a:rPr lang="en-GB" dirty="0">
                <a:cs typeface="+mn-cs"/>
              </a:rPr>
              <a:t>Sub-heading</a:t>
            </a:r>
          </a:p>
        </p:txBody>
      </p:sp>
      <p:sp>
        <p:nvSpPr>
          <p:cNvPr id="35" name="Title 3">
            <a:extLst>
              <a:ext uri="{FF2B5EF4-FFF2-40B4-BE49-F238E27FC236}">
                <a16:creationId xmlns:a16="http://schemas.microsoft.com/office/drawing/2014/main" id="{16F8BEA3-5345-1748-AA80-5B585F793FE9}"/>
              </a:ext>
            </a:extLst>
          </p:cNvPr>
          <p:cNvSpPr>
            <a:spLocks noGrp="1"/>
          </p:cNvSpPr>
          <p:nvPr>
            <p:ph type="body" sz="quarter" idx="14" hasCustomPrompt="1"/>
          </p:nvPr>
        </p:nvSpPr>
        <p:spPr>
          <a:xfrm>
            <a:off x="8041138" y="229951"/>
            <a:ext cx="3600000" cy="1053551"/>
          </a:xfrm>
        </p:spPr>
        <p:txBody>
          <a:bodyPr anchor="t">
            <a:normAutofit/>
          </a:bodyPr>
          <a:lstStyle>
            <a:lvl1pPr marL="0" indent="0">
              <a:buFontTx/>
              <a:buNone/>
              <a:defRPr sz="3200" b="1" i="0">
                <a:solidFill>
                  <a:schemeClr val="accent1"/>
                </a:solidFill>
                <a:latin typeface="Trebuchet MS" panose="020B0703020202090204" pitchFamily="34" charset="0"/>
              </a:defRPr>
            </a:lvl1pPr>
            <a:lvl2pPr marL="457200" indent="0">
              <a:buFontTx/>
              <a:buNone/>
              <a:defRPr b="1" i="1">
                <a:solidFill>
                  <a:schemeClr val="accent1"/>
                </a:solidFill>
                <a:latin typeface="Trebuchet MS" panose="020B0703020202090204" pitchFamily="34" charset="0"/>
              </a:defRPr>
            </a:lvl2pPr>
            <a:lvl3pPr marL="914400" indent="0">
              <a:buFontTx/>
              <a:buNone/>
              <a:defRPr b="1" i="1">
                <a:solidFill>
                  <a:schemeClr val="accent1"/>
                </a:solidFill>
                <a:latin typeface="Trebuchet MS" panose="020B0703020202090204" pitchFamily="34" charset="0"/>
              </a:defRPr>
            </a:lvl3pPr>
            <a:lvl4pPr marL="1371600" indent="0">
              <a:buFontTx/>
              <a:buNone/>
              <a:defRPr b="1" i="1">
                <a:solidFill>
                  <a:schemeClr val="accent1"/>
                </a:solidFill>
                <a:latin typeface="Trebuchet MS" panose="020B0703020202090204" pitchFamily="34" charset="0"/>
              </a:defRPr>
            </a:lvl4pPr>
            <a:lvl5pPr marL="1828800" indent="0" algn="l">
              <a:buFontTx/>
              <a:buNone/>
              <a:defRPr sz="3200" i="1">
                <a:solidFill>
                  <a:schemeClr val="accent1"/>
                </a:solidFill>
                <a:latin typeface="Trebuchet MS" panose="020B0703020202090204" pitchFamily="34" charset="0"/>
              </a:defRPr>
            </a:lvl5pPr>
          </a:lstStyle>
          <a:p>
            <a:pPr lvl="0"/>
            <a:r>
              <a:rPr lang="en-GB" dirty="0"/>
              <a:t>CLICK TO EDIT TITLE </a:t>
            </a:r>
          </a:p>
        </p:txBody>
      </p:sp>
      <p:sp>
        <p:nvSpPr>
          <p:cNvPr id="36" name="Content Placeholder  2">
            <a:extLst>
              <a:ext uri="{FF2B5EF4-FFF2-40B4-BE49-F238E27FC236}">
                <a16:creationId xmlns:a16="http://schemas.microsoft.com/office/drawing/2014/main" id="{88B2884D-0365-B541-8F3C-C51C6A73AE24}"/>
              </a:ext>
            </a:extLst>
          </p:cNvPr>
          <p:cNvSpPr>
            <a:spLocks noGrp="1"/>
          </p:cNvSpPr>
          <p:nvPr>
            <p:ph idx="15" hasCustomPrompt="1"/>
          </p:nvPr>
        </p:nvSpPr>
        <p:spPr>
          <a:xfrm>
            <a:off x="4279902" y="2093512"/>
            <a:ext cx="3599998" cy="4412219"/>
          </a:xfrm>
        </p:spPr>
        <p:txBody>
          <a:bodyPr>
            <a:normAutofit lnSpcReduction="10000"/>
          </a:bodyPr>
          <a:lstStyle>
            <a:lvl1pPr marL="0" marR="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i="0">
                <a:solidFill>
                  <a:schemeClr val="bg1"/>
                </a:solidFill>
              </a:defRPr>
            </a:lvl1pPr>
          </a:lstStyle>
          <a:p>
            <a:pPr marL="228600" marR="0" lvl="0" indent="-22860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Char char="•"/>
              <a:tabLst/>
              <a:defRPr/>
            </a:pPr>
            <a:r>
              <a:rPr lang="en-GB" dirty="0"/>
              <a:t>Content placeholder</a:t>
            </a:r>
          </a:p>
        </p:txBody>
      </p:sp>
      <p:sp>
        <p:nvSpPr>
          <p:cNvPr id="37" name="Sub-heading 2">
            <a:extLst>
              <a:ext uri="{FF2B5EF4-FFF2-40B4-BE49-F238E27FC236}">
                <a16:creationId xmlns:a16="http://schemas.microsoft.com/office/drawing/2014/main" id="{6D580DE4-7F66-D04D-B514-60DB430392E6}"/>
              </a:ext>
            </a:extLst>
          </p:cNvPr>
          <p:cNvSpPr>
            <a:spLocks noGrp="1"/>
          </p:cNvSpPr>
          <p:nvPr>
            <p:ph type="body" sz="quarter" idx="16" hasCustomPrompt="1"/>
          </p:nvPr>
        </p:nvSpPr>
        <p:spPr>
          <a:xfrm>
            <a:off x="4279902" y="1382145"/>
            <a:ext cx="3599998" cy="644993"/>
          </a:xfrm>
        </p:spPr>
        <p:txBody>
          <a:bodyPr anchor="ctr">
            <a:normAutofit/>
          </a:bodyPr>
          <a:lstStyle>
            <a:lvl1pPr marL="0" marR="0" indent="0" algn="l" defTabSz="914400" rtl="0" eaLnBrk="1" fontAlgn="auto" latinLnBrk="0" hangingPunct="1">
              <a:lnSpc>
                <a:spcPct val="100000"/>
              </a:lnSpc>
              <a:spcBef>
                <a:spcPts val="1000"/>
              </a:spcBef>
              <a:spcAft>
                <a:spcPts val="0"/>
              </a:spcAft>
              <a:buClr>
                <a:schemeClr val="accent2"/>
              </a:buClr>
              <a:buSzTx/>
              <a:buFontTx/>
              <a:buNone/>
              <a:tabLst/>
              <a:defRPr lang="en-GB" sz="2800" b="0" i="0" kern="1200" dirty="0">
                <a:solidFill>
                  <a:schemeClr val="accent2"/>
                </a:solidFill>
                <a:latin typeface="Trebuchet MS" panose="020B0703020202090204" pitchFamily="34" charset="0"/>
                <a:ea typeface="+mn-ea"/>
                <a:cs typeface="+mn-cs"/>
              </a:defRPr>
            </a:lvl1pPr>
          </a:lstStyle>
          <a:p>
            <a:pPr marL="0" marR="0" lvl="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a:pPr>
            <a:r>
              <a:rPr lang="en-GB" dirty="0">
                <a:cs typeface="+mn-cs"/>
              </a:rPr>
              <a:t>Sub-heading</a:t>
            </a:r>
          </a:p>
        </p:txBody>
      </p:sp>
      <p:sp>
        <p:nvSpPr>
          <p:cNvPr id="38" name="Title 2">
            <a:extLst>
              <a:ext uri="{FF2B5EF4-FFF2-40B4-BE49-F238E27FC236}">
                <a16:creationId xmlns:a16="http://schemas.microsoft.com/office/drawing/2014/main" id="{A6F7933B-A88D-C34B-BD54-79381E7FAA12}"/>
              </a:ext>
            </a:extLst>
          </p:cNvPr>
          <p:cNvSpPr>
            <a:spLocks noGrp="1"/>
          </p:cNvSpPr>
          <p:nvPr>
            <p:ph type="body" sz="quarter" idx="17" hasCustomPrompt="1"/>
          </p:nvPr>
        </p:nvSpPr>
        <p:spPr>
          <a:xfrm>
            <a:off x="4279900" y="229952"/>
            <a:ext cx="3600000" cy="1060426"/>
          </a:xfrm>
        </p:spPr>
        <p:txBody>
          <a:bodyPr anchor="t">
            <a:normAutofit/>
          </a:bodyPr>
          <a:lstStyle>
            <a:lvl1pPr marL="0" indent="0">
              <a:buFontTx/>
              <a:buNone/>
              <a:defRPr sz="3200" b="1" i="0">
                <a:solidFill>
                  <a:schemeClr val="accent1"/>
                </a:solidFill>
                <a:latin typeface="Trebuchet MS" panose="020B0703020202090204" pitchFamily="34" charset="0"/>
              </a:defRPr>
            </a:lvl1pPr>
            <a:lvl2pPr marL="457200" indent="0">
              <a:buFontTx/>
              <a:buNone/>
              <a:defRPr b="1" i="1">
                <a:solidFill>
                  <a:schemeClr val="accent1"/>
                </a:solidFill>
                <a:latin typeface="Trebuchet MS" panose="020B0703020202090204" pitchFamily="34" charset="0"/>
              </a:defRPr>
            </a:lvl2pPr>
            <a:lvl3pPr marL="914400" indent="0">
              <a:buFontTx/>
              <a:buNone/>
              <a:defRPr b="1" i="1">
                <a:solidFill>
                  <a:schemeClr val="accent1"/>
                </a:solidFill>
                <a:latin typeface="Trebuchet MS" panose="020B0703020202090204" pitchFamily="34" charset="0"/>
              </a:defRPr>
            </a:lvl3pPr>
            <a:lvl4pPr marL="1371600" indent="0">
              <a:buFontTx/>
              <a:buNone/>
              <a:defRPr b="1" i="1">
                <a:solidFill>
                  <a:schemeClr val="accent1"/>
                </a:solidFill>
                <a:latin typeface="Trebuchet MS" panose="020B0703020202090204" pitchFamily="34" charset="0"/>
              </a:defRPr>
            </a:lvl4pPr>
            <a:lvl5pPr marL="1828800" indent="0" algn="l">
              <a:buFontTx/>
              <a:buNone/>
              <a:defRPr sz="3200" i="1">
                <a:solidFill>
                  <a:schemeClr val="accent1"/>
                </a:solidFill>
                <a:latin typeface="Trebuchet MS" panose="020B0703020202090204" pitchFamily="34" charset="0"/>
              </a:defRPr>
            </a:lvl5pPr>
          </a:lstStyle>
          <a:p>
            <a:pPr lvl="0"/>
            <a:r>
              <a:rPr lang="en-GB" dirty="0"/>
              <a:t>CLICK TO EDIT TITLE </a:t>
            </a:r>
          </a:p>
        </p:txBody>
      </p:sp>
      <p:sp>
        <p:nvSpPr>
          <p:cNvPr id="39" name="Content Placeholder 1">
            <a:extLst>
              <a:ext uri="{FF2B5EF4-FFF2-40B4-BE49-F238E27FC236}">
                <a16:creationId xmlns:a16="http://schemas.microsoft.com/office/drawing/2014/main" id="{2A0A52AC-CBA4-EA46-BD1B-323F4DB40054}"/>
              </a:ext>
            </a:extLst>
          </p:cNvPr>
          <p:cNvSpPr>
            <a:spLocks noGrp="1"/>
          </p:cNvSpPr>
          <p:nvPr>
            <p:ph idx="1" hasCustomPrompt="1"/>
          </p:nvPr>
        </p:nvSpPr>
        <p:spPr>
          <a:xfrm>
            <a:off x="518667" y="2093512"/>
            <a:ext cx="3600000" cy="4412219"/>
          </a:xfrm>
        </p:spPr>
        <p:txBody>
          <a:bodyPr>
            <a:normAutofit lnSpcReduction="10000"/>
          </a:bodyPr>
          <a:lstStyle>
            <a:lvl1pPr marL="0" marR="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a:solidFill>
                  <a:schemeClr val="bg1"/>
                </a:solidFill>
              </a:defRPr>
            </a:lvl1pPr>
          </a:lstStyle>
          <a:p>
            <a:pPr marL="228600" marR="0" lvl="0" indent="-22860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Char char="•"/>
              <a:tabLst/>
              <a:defRPr/>
            </a:pPr>
            <a:r>
              <a:rPr lang="en-GB" dirty="0"/>
              <a:t>Content placeholder</a:t>
            </a:r>
          </a:p>
        </p:txBody>
      </p:sp>
      <p:sp>
        <p:nvSpPr>
          <p:cNvPr id="40" name="Sub-heading 1">
            <a:extLst>
              <a:ext uri="{FF2B5EF4-FFF2-40B4-BE49-F238E27FC236}">
                <a16:creationId xmlns:a16="http://schemas.microsoft.com/office/drawing/2014/main" id="{CA2CC1C2-E7EE-0648-820D-BC18F6B33876}"/>
              </a:ext>
            </a:extLst>
          </p:cNvPr>
          <p:cNvSpPr>
            <a:spLocks noGrp="1"/>
          </p:cNvSpPr>
          <p:nvPr>
            <p:ph type="body" sz="quarter" idx="10" hasCustomPrompt="1"/>
          </p:nvPr>
        </p:nvSpPr>
        <p:spPr>
          <a:xfrm>
            <a:off x="518667" y="1382145"/>
            <a:ext cx="3600000" cy="644993"/>
          </a:xfrm>
        </p:spPr>
        <p:txBody>
          <a:bodyPr anchor="ctr">
            <a:normAutofit/>
          </a:bodyPr>
          <a:lstStyle>
            <a:lvl1pPr marL="0" marR="0" indent="0" algn="l" defTabSz="914400" rtl="0" eaLnBrk="1" fontAlgn="auto" latinLnBrk="0" hangingPunct="1">
              <a:lnSpc>
                <a:spcPct val="100000"/>
              </a:lnSpc>
              <a:spcBef>
                <a:spcPts val="1000"/>
              </a:spcBef>
              <a:spcAft>
                <a:spcPts val="0"/>
              </a:spcAft>
              <a:buClr>
                <a:schemeClr val="accent2"/>
              </a:buClr>
              <a:buSzTx/>
              <a:buFontTx/>
              <a:buNone/>
              <a:tabLst/>
              <a:defRPr lang="en-GB" sz="2800" b="0" i="0" kern="1200" dirty="0">
                <a:solidFill>
                  <a:schemeClr val="accent2"/>
                </a:solidFill>
                <a:latin typeface="Trebuchet MS" panose="020B0703020202090204" pitchFamily="34" charset="0"/>
                <a:ea typeface="+mn-ea"/>
                <a:cs typeface="+mn-cs"/>
              </a:defRPr>
            </a:lvl1pPr>
          </a:lstStyle>
          <a:p>
            <a:pPr marL="0" marR="0" lvl="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a:pPr>
            <a:r>
              <a:rPr lang="en-GB" dirty="0">
                <a:cs typeface="+mn-cs"/>
              </a:rPr>
              <a:t>Sub-heading</a:t>
            </a:r>
          </a:p>
        </p:txBody>
      </p:sp>
      <p:sp>
        <p:nvSpPr>
          <p:cNvPr id="41" name="Title 1">
            <a:extLst>
              <a:ext uri="{FF2B5EF4-FFF2-40B4-BE49-F238E27FC236}">
                <a16:creationId xmlns:a16="http://schemas.microsoft.com/office/drawing/2014/main" id="{60F85EF3-BC19-7441-B388-C54874512683}"/>
              </a:ext>
            </a:extLst>
          </p:cNvPr>
          <p:cNvSpPr>
            <a:spLocks noGrp="1"/>
          </p:cNvSpPr>
          <p:nvPr>
            <p:ph type="body" sz="quarter" idx="18" hasCustomPrompt="1"/>
          </p:nvPr>
        </p:nvSpPr>
        <p:spPr>
          <a:xfrm>
            <a:off x="518667" y="229952"/>
            <a:ext cx="3600000" cy="1060426"/>
          </a:xfrm>
        </p:spPr>
        <p:txBody>
          <a:bodyPr anchor="t">
            <a:normAutofit/>
          </a:bodyPr>
          <a:lstStyle>
            <a:lvl1pPr marL="0" indent="0">
              <a:buFontTx/>
              <a:buNone/>
              <a:defRPr sz="3200" b="1" i="0">
                <a:solidFill>
                  <a:schemeClr val="accent1"/>
                </a:solidFill>
                <a:latin typeface="Trebuchet MS" panose="020B0703020202090204" pitchFamily="34" charset="0"/>
              </a:defRPr>
            </a:lvl1pPr>
            <a:lvl2pPr marL="457200" indent="0">
              <a:buFontTx/>
              <a:buNone/>
              <a:defRPr b="1" i="1">
                <a:solidFill>
                  <a:schemeClr val="accent1"/>
                </a:solidFill>
                <a:latin typeface="Trebuchet MS" panose="020B0703020202090204" pitchFamily="34" charset="0"/>
              </a:defRPr>
            </a:lvl2pPr>
            <a:lvl3pPr marL="914400" indent="0">
              <a:buFontTx/>
              <a:buNone/>
              <a:defRPr b="1" i="1">
                <a:solidFill>
                  <a:schemeClr val="accent1"/>
                </a:solidFill>
                <a:latin typeface="Trebuchet MS" panose="020B0703020202090204" pitchFamily="34" charset="0"/>
              </a:defRPr>
            </a:lvl3pPr>
            <a:lvl4pPr marL="1371600" indent="0">
              <a:buFontTx/>
              <a:buNone/>
              <a:defRPr b="1" i="1">
                <a:solidFill>
                  <a:schemeClr val="accent1"/>
                </a:solidFill>
                <a:latin typeface="Trebuchet MS" panose="020B0703020202090204" pitchFamily="34" charset="0"/>
              </a:defRPr>
            </a:lvl4pPr>
            <a:lvl5pPr marL="1828800" indent="0" algn="l">
              <a:buFontTx/>
              <a:buNone/>
              <a:defRPr sz="3200" i="1">
                <a:solidFill>
                  <a:schemeClr val="accent1"/>
                </a:solidFill>
                <a:latin typeface="Trebuchet MS" panose="020B0703020202090204" pitchFamily="34" charset="0"/>
              </a:defRPr>
            </a:lvl5pPr>
          </a:lstStyle>
          <a:p>
            <a:pPr lvl="0"/>
            <a:r>
              <a:rPr lang="en-GB" dirty="0"/>
              <a:t>CLICK TO EDIT TITLE </a:t>
            </a:r>
          </a:p>
        </p:txBody>
      </p:sp>
    </p:spTree>
    <p:extLst>
      <p:ext uri="{BB962C8B-B14F-4D97-AF65-F5344CB8AC3E}">
        <p14:creationId xmlns:p14="http://schemas.microsoft.com/office/powerpoint/2010/main" val="130228432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Divider Slide on Steel Grey Bg">
    <p:bg>
      <p:bgPr>
        <a:solidFill>
          <a:schemeClr val="tx1"/>
        </a:solidFill>
        <a:effectLst/>
      </p:bgPr>
    </p:bg>
    <p:spTree>
      <p:nvGrpSpPr>
        <p:cNvPr id="1" name=""/>
        <p:cNvGrpSpPr/>
        <p:nvPr/>
      </p:nvGrpSpPr>
      <p:grpSpPr>
        <a:xfrm>
          <a:off x="0" y="0"/>
          <a:ext cx="0" cy="0"/>
          <a:chOff x="0" y="0"/>
          <a:chExt cx="0" cy="0"/>
        </a:xfrm>
      </p:grpSpPr>
      <p:pic>
        <p:nvPicPr>
          <p:cNvPr id="17" name="Pattern Grey Bottom">
            <a:extLst>
              <a:ext uri="{FF2B5EF4-FFF2-40B4-BE49-F238E27FC236}">
                <a16:creationId xmlns:a16="http://schemas.microsoft.com/office/drawing/2014/main" id="{5F8180FE-41B2-8F47-AF2E-24E5C9A6174B}"/>
              </a:ext>
            </a:extLst>
          </p:cNvPr>
          <p:cNvPicPr>
            <a:picLocks noChangeAspect="1"/>
          </p:cNvPicPr>
          <p:nvPr userDrawn="1"/>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l="15866" t="5503" r="48528" b="71220"/>
          <a:stretch/>
        </p:blipFill>
        <p:spPr>
          <a:xfrm>
            <a:off x="197368" y="4471002"/>
            <a:ext cx="4785278" cy="2148599"/>
          </a:xfrm>
          <a:prstGeom prst="rect">
            <a:avLst/>
          </a:prstGeom>
        </p:spPr>
      </p:pic>
      <p:pic>
        <p:nvPicPr>
          <p:cNvPr id="19" name="Pattern Grey Top">
            <a:extLst>
              <a:ext uri="{FF2B5EF4-FFF2-40B4-BE49-F238E27FC236}">
                <a16:creationId xmlns:a16="http://schemas.microsoft.com/office/drawing/2014/main" id="{DA8894CA-8492-9F40-AA7E-A17D05BCB387}"/>
              </a:ext>
            </a:extLst>
          </p:cNvPr>
          <p:cNvPicPr>
            <a:picLocks noChangeAspect="1"/>
          </p:cNvPicPr>
          <p:nvPr userDrawn="1"/>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l="15866" t="5503" r="48528" b="85515"/>
          <a:stretch/>
        </p:blipFill>
        <p:spPr>
          <a:xfrm rot="10800000">
            <a:off x="225944" y="1334680"/>
            <a:ext cx="4785278" cy="829101"/>
          </a:xfrm>
          <a:prstGeom prst="rect">
            <a:avLst/>
          </a:prstGeom>
        </p:spPr>
      </p:pic>
      <p:pic>
        <p:nvPicPr>
          <p:cNvPr id="18" name="Pattern Sand Top">
            <a:extLst>
              <a:ext uri="{FF2B5EF4-FFF2-40B4-BE49-F238E27FC236}">
                <a16:creationId xmlns:a16="http://schemas.microsoft.com/office/drawing/2014/main" id="{3962A34F-1D66-A649-83D7-69B392B6F66F}"/>
              </a:ext>
            </a:extLst>
          </p:cNvPr>
          <p:cNvPicPr>
            <a:picLocks noChangeAspect="1"/>
          </p:cNvPicPr>
          <p:nvPr userDrawn="1"/>
        </p:nvPicPr>
        <p:blipFill rotWithShape="1">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l="15866" t="14321" r="48528" b="71220"/>
          <a:stretch/>
        </p:blipFill>
        <p:spPr>
          <a:xfrm rot="10800000">
            <a:off x="227250" y="-42183"/>
            <a:ext cx="4785278" cy="1376862"/>
          </a:xfrm>
          <a:prstGeom prst="rect">
            <a:avLst/>
          </a:prstGeom>
        </p:spPr>
      </p:pic>
      <p:sp>
        <p:nvSpPr>
          <p:cNvPr id="10" name="Content Placeholder ">
            <a:extLst>
              <a:ext uri="{FF2B5EF4-FFF2-40B4-BE49-F238E27FC236}">
                <a16:creationId xmlns:a16="http://schemas.microsoft.com/office/drawing/2014/main" id="{1E5D113C-3036-C842-BC1F-5B0180C05F49}"/>
              </a:ext>
            </a:extLst>
          </p:cNvPr>
          <p:cNvSpPr>
            <a:spLocks noGrp="1"/>
          </p:cNvSpPr>
          <p:nvPr>
            <p:ph idx="1" hasCustomPrompt="1"/>
          </p:nvPr>
        </p:nvSpPr>
        <p:spPr>
          <a:xfrm>
            <a:off x="5384800" y="2096645"/>
            <a:ext cx="6256338" cy="4416581"/>
          </a:xfrm>
        </p:spPr>
        <p:txBody>
          <a:bodyPr>
            <a:normAutofit lnSpcReduction="10000"/>
          </a:bodyPr>
          <a:lstStyle>
            <a:lvl1pPr marL="0" marR="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a:solidFill>
                  <a:schemeClr val="bg1"/>
                </a:solidFill>
              </a:defRPr>
            </a:lvl1pPr>
          </a:lstStyle>
          <a:p>
            <a:pPr marL="228600" marR="0" lvl="0" indent="-22860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Char char="•"/>
              <a:tabLst/>
              <a:defRPr/>
            </a:pPr>
            <a:r>
              <a:rPr lang="en-GB" dirty="0"/>
              <a:t>Content placeholder</a:t>
            </a:r>
          </a:p>
        </p:txBody>
      </p:sp>
      <p:sp>
        <p:nvSpPr>
          <p:cNvPr id="12" name="Sub-heading">
            <a:extLst>
              <a:ext uri="{FF2B5EF4-FFF2-40B4-BE49-F238E27FC236}">
                <a16:creationId xmlns:a16="http://schemas.microsoft.com/office/drawing/2014/main" id="{F247DAB5-9184-904C-8ADA-EB59774A98DA}"/>
              </a:ext>
            </a:extLst>
          </p:cNvPr>
          <p:cNvSpPr>
            <a:spLocks noGrp="1"/>
          </p:cNvSpPr>
          <p:nvPr>
            <p:ph type="body" sz="quarter" idx="10" hasCustomPrompt="1"/>
          </p:nvPr>
        </p:nvSpPr>
        <p:spPr>
          <a:xfrm>
            <a:off x="5384798" y="1381173"/>
            <a:ext cx="6256339" cy="644993"/>
          </a:xfrm>
        </p:spPr>
        <p:txBody>
          <a:bodyPr anchor="ctr">
            <a:normAutofit/>
          </a:bodyPr>
          <a:lstStyle>
            <a:lvl1pPr marL="0" marR="0" indent="0" algn="l" defTabSz="914400" rtl="0" eaLnBrk="1" fontAlgn="auto" latinLnBrk="0" hangingPunct="1">
              <a:lnSpc>
                <a:spcPct val="100000"/>
              </a:lnSpc>
              <a:spcBef>
                <a:spcPts val="1000"/>
              </a:spcBef>
              <a:spcAft>
                <a:spcPts val="0"/>
              </a:spcAft>
              <a:buClr>
                <a:schemeClr val="accent2"/>
              </a:buClr>
              <a:buSzTx/>
              <a:buFontTx/>
              <a:buNone/>
              <a:tabLst/>
              <a:defRPr lang="en-GB" sz="2800" b="0" i="0" kern="1200" dirty="0">
                <a:solidFill>
                  <a:schemeClr val="accent2"/>
                </a:solidFill>
                <a:latin typeface="Trebuchet MS" panose="020B0703020202090204" pitchFamily="34" charset="0"/>
                <a:ea typeface="+mn-ea"/>
                <a:cs typeface="+mn-cs"/>
              </a:defRPr>
            </a:lvl1pPr>
          </a:lstStyle>
          <a:p>
            <a:pPr marL="0" marR="0" lvl="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a:pPr>
            <a:r>
              <a:rPr lang="en-GB" dirty="0">
                <a:cs typeface="+mn-cs"/>
              </a:rPr>
              <a:t>Sub-heading</a:t>
            </a:r>
          </a:p>
        </p:txBody>
      </p:sp>
      <p:sp>
        <p:nvSpPr>
          <p:cNvPr id="2" name="Title">
            <a:extLst>
              <a:ext uri="{FF2B5EF4-FFF2-40B4-BE49-F238E27FC236}">
                <a16:creationId xmlns:a16="http://schemas.microsoft.com/office/drawing/2014/main" id="{4F38FE0C-DEEE-374F-87A7-4115B8F04250}"/>
              </a:ext>
            </a:extLst>
          </p:cNvPr>
          <p:cNvSpPr>
            <a:spLocks noGrp="1"/>
          </p:cNvSpPr>
          <p:nvPr>
            <p:ph type="title" hasCustomPrompt="1"/>
          </p:nvPr>
        </p:nvSpPr>
        <p:spPr>
          <a:xfrm>
            <a:off x="515938" y="2943724"/>
            <a:ext cx="4453200" cy="1019176"/>
          </a:xfrm>
          <a:prstGeom prst="rect">
            <a:avLst/>
          </a:prstGeom>
        </p:spPr>
        <p:txBody>
          <a:bodyPr/>
          <a:lstStyle>
            <a:lvl1pPr>
              <a:defRPr>
                <a:solidFill>
                  <a:schemeClr val="bg2"/>
                </a:solidFill>
              </a:defRPr>
            </a:lvl1pPr>
          </a:lstStyle>
          <a:p>
            <a:r>
              <a:rPr lang="en-GB" dirty="0"/>
              <a:t>CLICK TO EDIT TITLE</a:t>
            </a:r>
            <a:endParaRPr lang="en-US" dirty="0"/>
          </a:p>
        </p:txBody>
      </p:sp>
    </p:spTree>
    <p:extLst>
      <p:ext uri="{BB962C8B-B14F-4D97-AF65-F5344CB8AC3E}">
        <p14:creationId xmlns:p14="http://schemas.microsoft.com/office/powerpoint/2010/main" val="2719127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ub-heading + Content on Pattern White Bg">
    <p:bg>
      <p:bgPr>
        <a:solidFill>
          <a:schemeClr val="bg1"/>
        </a:solidFill>
        <a:effectLst/>
      </p:bgPr>
    </p:bg>
    <p:spTree>
      <p:nvGrpSpPr>
        <p:cNvPr id="1" name=""/>
        <p:cNvGrpSpPr/>
        <p:nvPr/>
      </p:nvGrpSpPr>
      <p:grpSpPr>
        <a:xfrm>
          <a:off x="0" y="0"/>
          <a:ext cx="0" cy="0"/>
          <a:chOff x="0" y="0"/>
          <a:chExt cx="0" cy="0"/>
        </a:xfrm>
      </p:grpSpPr>
      <p:pic>
        <p:nvPicPr>
          <p:cNvPr id="9" name="Pattern">
            <a:extLst>
              <a:ext uri="{FF2B5EF4-FFF2-40B4-BE49-F238E27FC236}">
                <a16:creationId xmlns:a16="http://schemas.microsoft.com/office/drawing/2014/main" id="{92A5C720-0429-4541-B977-B6E1AE463E85}"/>
              </a:ext>
            </a:extLst>
          </p:cNvPr>
          <p:cNvPicPr>
            <a:picLocks noChangeAspect="1"/>
          </p:cNvPicPr>
          <p:nvPr userDrawn="1"/>
        </p:nvPicPr>
        <p:blipFill rotWithShape="1">
          <a:blip r:embed="rId2" cstate="screen">
            <a:duotone>
              <a:schemeClr val="accent2">
                <a:shade val="45000"/>
                <a:satMod val="135000"/>
              </a:schemeClr>
              <a:prstClr val="white"/>
            </a:duotone>
            <a:alphaModFix amt="40000"/>
            <a:extLst>
              <a:ext uri="{BEBA8EAE-BF5A-486C-A8C5-ECC9F3942E4B}">
                <a14:imgProps xmlns:a14="http://schemas.microsoft.com/office/drawing/2010/main">
                  <a14:imgLayer r:embed="rId3">
                    <a14:imgEffect>
                      <a14:sharpenSoften amount="50000"/>
                    </a14:imgEffect>
                    <a14:imgEffect>
                      <a14:colorTemperature colorTemp="11500"/>
                    </a14:imgEffect>
                    <a14:imgEffect>
                      <a14:saturation sat="400000"/>
                    </a14:imgEffect>
                    <a14:imgEffect>
                      <a14:brightnessContrast bright="40000" contrast="40000"/>
                    </a14:imgEffect>
                  </a14:imgLayer>
                </a14:imgProps>
              </a:ext>
              <a:ext uri="{28A0092B-C50C-407E-A947-70E740481C1C}">
                <a14:useLocalDpi xmlns:a14="http://schemas.microsoft.com/office/drawing/2010/main"/>
              </a:ext>
            </a:extLst>
          </a:blip>
          <a:srcRect r="668"/>
          <a:stretch/>
        </p:blipFill>
        <p:spPr>
          <a:xfrm>
            <a:off x="1379" y="1342422"/>
            <a:ext cx="12190620" cy="5256000"/>
          </a:xfrm>
          <a:prstGeom prst="rect">
            <a:avLst/>
          </a:prstGeom>
        </p:spPr>
      </p:pic>
      <p:grpSp>
        <p:nvGrpSpPr>
          <p:cNvPr id="11" name="Bottom Corner Cover Ups">
            <a:extLst>
              <a:ext uri="{FF2B5EF4-FFF2-40B4-BE49-F238E27FC236}">
                <a16:creationId xmlns:a16="http://schemas.microsoft.com/office/drawing/2014/main" id="{6B263B2D-D558-B84C-9022-34F07C2522D9}"/>
              </a:ext>
            </a:extLst>
          </p:cNvPr>
          <p:cNvGrpSpPr/>
          <p:nvPr userDrawn="1"/>
        </p:nvGrpSpPr>
        <p:grpSpPr>
          <a:xfrm>
            <a:off x="0" y="5911729"/>
            <a:ext cx="12192027" cy="949000"/>
            <a:chOff x="0" y="5911729"/>
            <a:chExt cx="12192027" cy="949000"/>
          </a:xfrm>
        </p:grpSpPr>
        <p:pic>
          <p:nvPicPr>
            <p:cNvPr id="12" name="SU.Footer.Shape.White.Cover.R">
              <a:extLst>
                <a:ext uri="{FF2B5EF4-FFF2-40B4-BE49-F238E27FC236}">
                  <a16:creationId xmlns:a16="http://schemas.microsoft.com/office/drawing/2014/main" id="{A42B02D9-6BCD-3B46-A57F-212570E5235E}"/>
                </a:ext>
              </a:extLst>
            </p:cNvPr>
            <p:cNvPicPr>
              <a:picLocks noChangeAspect="1"/>
            </p:cNvPicPr>
            <p:nvPr userDrawn="1"/>
          </p:nvPicPr>
          <p:blipFill rotWithShape="1">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l="95482" b="18185"/>
            <a:stretch/>
          </p:blipFill>
          <p:spPr>
            <a:xfrm>
              <a:off x="11641165" y="5911729"/>
              <a:ext cx="550862" cy="949000"/>
            </a:xfrm>
            <a:prstGeom prst="rect">
              <a:avLst/>
            </a:prstGeom>
          </p:spPr>
        </p:pic>
        <p:pic>
          <p:nvPicPr>
            <p:cNvPr id="13" name="SU.Footer.Shape.White.Cover.L">
              <a:extLst>
                <a:ext uri="{FF2B5EF4-FFF2-40B4-BE49-F238E27FC236}">
                  <a16:creationId xmlns:a16="http://schemas.microsoft.com/office/drawing/2014/main" id="{7BE51404-5FBA-E747-9F0C-F3B96BD72370}"/>
                </a:ext>
              </a:extLst>
            </p:cNvPr>
            <p:cNvPicPr>
              <a:picLocks noChangeAspect="1"/>
            </p:cNvPicPr>
            <p:nvPr userDrawn="1"/>
          </p:nvPicPr>
          <p:blipFill rotWithShape="1">
            <a:blip r:embed="rId6" cstate="screen">
              <a:extLst>
                <a:ext uri="{28A0092B-C50C-407E-A947-70E740481C1C}">
                  <a14:useLocalDpi xmlns:a14="http://schemas.microsoft.com/office/drawing/2010/main"/>
                </a:ext>
                <a:ext uri="{96DAC541-7B7A-43D3-8B79-37D633B846F1}">
                  <asvg:svgBlip xmlns:asvg="http://schemas.microsoft.com/office/drawing/2016/SVG/main" r:embed="rId7"/>
                </a:ext>
              </a:extLst>
            </a:blip>
            <a:srcRect r="95768" b="18185"/>
            <a:stretch/>
          </p:blipFill>
          <p:spPr>
            <a:xfrm>
              <a:off x="0" y="5911729"/>
              <a:ext cx="515938" cy="949000"/>
            </a:xfrm>
            <a:prstGeom prst="rect">
              <a:avLst/>
            </a:prstGeom>
          </p:spPr>
        </p:pic>
      </p:grpSp>
      <p:sp>
        <p:nvSpPr>
          <p:cNvPr id="4" name="Content Placeholder ">
            <a:extLst>
              <a:ext uri="{FF2B5EF4-FFF2-40B4-BE49-F238E27FC236}">
                <a16:creationId xmlns:a16="http://schemas.microsoft.com/office/drawing/2014/main" id="{4A0A04E6-82A6-6342-BC69-1852DDFBABAB}"/>
              </a:ext>
            </a:extLst>
          </p:cNvPr>
          <p:cNvSpPr>
            <a:spLocks noGrp="1"/>
          </p:cNvSpPr>
          <p:nvPr>
            <p:ph idx="1" hasCustomPrompt="1"/>
          </p:nvPr>
        </p:nvSpPr>
        <p:spPr>
          <a:xfrm>
            <a:off x="518668" y="2098627"/>
            <a:ext cx="11122470" cy="4414600"/>
          </a:xfrm>
        </p:spPr>
        <p:txBody>
          <a:bodyPr>
            <a:normAutofit lnSpcReduction="10000"/>
          </a:bodyPr>
          <a:lstStyle/>
          <a:p>
            <a:r>
              <a:rPr lang="en-GB" dirty="0"/>
              <a:t>Content placeholder</a:t>
            </a:r>
          </a:p>
        </p:txBody>
      </p:sp>
      <p:sp>
        <p:nvSpPr>
          <p:cNvPr id="5" name="Sub-heading">
            <a:extLst>
              <a:ext uri="{FF2B5EF4-FFF2-40B4-BE49-F238E27FC236}">
                <a16:creationId xmlns:a16="http://schemas.microsoft.com/office/drawing/2014/main" id="{75341AAE-B2DE-0D44-A2FA-007F38E94867}"/>
              </a:ext>
            </a:extLst>
          </p:cNvPr>
          <p:cNvSpPr>
            <a:spLocks noGrp="1"/>
          </p:cNvSpPr>
          <p:nvPr>
            <p:ph type="body" sz="quarter" idx="10" hasCustomPrompt="1"/>
          </p:nvPr>
        </p:nvSpPr>
        <p:spPr>
          <a:xfrm>
            <a:off x="518668" y="1379764"/>
            <a:ext cx="11122470" cy="644993"/>
          </a:xfrm>
        </p:spPr>
        <p:txBody>
          <a:bodyPr anchor="ctr">
            <a:normAutofit/>
          </a:bodyPr>
          <a:lstStyle>
            <a:lvl1pPr marL="0" marR="0" indent="0" algn="l" defTabSz="914400" rtl="0" eaLnBrk="1" fontAlgn="auto" latinLnBrk="0" hangingPunct="1">
              <a:lnSpc>
                <a:spcPct val="100000"/>
              </a:lnSpc>
              <a:spcBef>
                <a:spcPts val="1000"/>
              </a:spcBef>
              <a:spcAft>
                <a:spcPts val="0"/>
              </a:spcAft>
              <a:buClr>
                <a:schemeClr val="accent2"/>
              </a:buClr>
              <a:buSzTx/>
              <a:buFontTx/>
              <a:buNone/>
              <a:tabLst/>
              <a:defRPr lang="en-GB" sz="2800" b="0" i="0" kern="1200" dirty="0">
                <a:solidFill>
                  <a:schemeClr val="accent2"/>
                </a:solidFill>
                <a:latin typeface="Trebuchet MS" panose="020B0703020202090204" pitchFamily="34" charset="0"/>
                <a:ea typeface="+mn-ea"/>
                <a:cs typeface="+mn-cs"/>
              </a:defRPr>
            </a:lvl1pPr>
          </a:lstStyle>
          <a:p>
            <a:pPr marL="0" marR="0" lvl="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a:pPr>
            <a:r>
              <a:rPr lang="en-GB" dirty="0">
                <a:cs typeface="+mn-cs"/>
              </a:rPr>
              <a:t>Sub-heading</a:t>
            </a:r>
          </a:p>
        </p:txBody>
      </p:sp>
      <p:sp>
        <p:nvSpPr>
          <p:cNvPr id="2" name="Title">
            <a:extLst>
              <a:ext uri="{FF2B5EF4-FFF2-40B4-BE49-F238E27FC236}">
                <a16:creationId xmlns:a16="http://schemas.microsoft.com/office/drawing/2014/main" id="{4F38FE0C-DEEE-374F-87A7-4115B8F04250}"/>
              </a:ext>
            </a:extLst>
          </p:cNvPr>
          <p:cNvSpPr>
            <a:spLocks noGrp="1"/>
          </p:cNvSpPr>
          <p:nvPr>
            <p:ph type="title" hasCustomPrompt="1"/>
          </p:nvPr>
        </p:nvSpPr>
        <p:spPr>
          <a:xfrm>
            <a:off x="518668" y="286559"/>
            <a:ext cx="8328565" cy="1019176"/>
          </a:xfrm>
          <a:prstGeom prst="rect">
            <a:avLst/>
          </a:prstGeom>
        </p:spPr>
        <p:txBody>
          <a:bodyPr/>
          <a:lstStyle/>
          <a:p>
            <a:r>
              <a:rPr lang="en-GB" dirty="0"/>
              <a:t>CLICK TO EDIT TITLE</a:t>
            </a:r>
            <a:endParaRPr lang="en-US" dirty="0"/>
          </a:p>
        </p:txBody>
      </p:sp>
    </p:spTree>
    <p:extLst>
      <p:ext uri="{BB962C8B-B14F-4D97-AF65-F5344CB8AC3E}">
        <p14:creationId xmlns:p14="http://schemas.microsoft.com/office/powerpoint/2010/main" val="1273491340"/>
      </p:ext>
    </p:extLst>
  </p:cSld>
  <p:clrMapOvr>
    <a:masterClrMapping/>
  </p:clrMapOvr>
  <p:extLst>
    <p:ext uri="{DCECCB84-F9BA-43D5-87BE-67443E8EF086}">
      <p15:sldGuideLst xmlns:p15="http://schemas.microsoft.com/office/powerpoint/2012/main">
        <p15:guide id="1" orient="horz" pos="845" userDrawn="1">
          <p15:clr>
            <a:srgbClr val="FBAE40"/>
          </p15:clr>
        </p15:guide>
        <p15:guide id="2" orient="horz" pos="867"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ub-heading + Content on Pattern Panel White Bg">
    <p:spTree>
      <p:nvGrpSpPr>
        <p:cNvPr id="1" name=""/>
        <p:cNvGrpSpPr/>
        <p:nvPr/>
      </p:nvGrpSpPr>
      <p:grpSpPr>
        <a:xfrm>
          <a:off x="0" y="0"/>
          <a:ext cx="0" cy="0"/>
          <a:chOff x="0" y="0"/>
          <a:chExt cx="0" cy="0"/>
        </a:xfrm>
      </p:grpSpPr>
      <p:pic>
        <p:nvPicPr>
          <p:cNvPr id="11" name="Pattern">
            <a:extLst>
              <a:ext uri="{FF2B5EF4-FFF2-40B4-BE49-F238E27FC236}">
                <a16:creationId xmlns:a16="http://schemas.microsoft.com/office/drawing/2014/main" id="{4232ACA5-F913-4C40-9156-9574AC847B0D}"/>
              </a:ext>
            </a:extLst>
          </p:cNvPr>
          <p:cNvPicPr>
            <a:picLocks noChangeAspect="1"/>
          </p:cNvPicPr>
          <p:nvPr userDrawn="1"/>
        </p:nvPicPr>
        <p:blipFill rotWithShape="1">
          <a:blip r:embed="rId2" cstate="screen">
            <a:duotone>
              <a:schemeClr val="accent2">
                <a:shade val="45000"/>
                <a:satMod val="135000"/>
              </a:schemeClr>
              <a:prstClr val="white"/>
            </a:duotone>
            <a:alphaModFix amt="40000"/>
            <a:extLst>
              <a:ext uri="{BEBA8EAE-BF5A-486C-A8C5-ECC9F3942E4B}">
                <a14:imgProps xmlns:a14="http://schemas.microsoft.com/office/drawing/2010/main">
                  <a14:imgLayer r:embed="rId3">
                    <a14:imgEffect>
                      <a14:sharpenSoften amount="50000"/>
                    </a14:imgEffect>
                    <a14:imgEffect>
                      <a14:colorTemperature colorTemp="11500"/>
                    </a14:imgEffect>
                    <a14:imgEffect>
                      <a14:saturation sat="400000"/>
                    </a14:imgEffect>
                    <a14:imgEffect>
                      <a14:brightnessContrast bright="40000" contrast="40000"/>
                    </a14:imgEffect>
                  </a14:imgLayer>
                </a14:imgProps>
              </a:ext>
              <a:ext uri="{28A0092B-C50C-407E-A947-70E740481C1C}">
                <a14:useLocalDpi xmlns:a14="http://schemas.microsoft.com/office/drawing/2010/main"/>
              </a:ext>
            </a:extLst>
          </a:blip>
          <a:srcRect r="67065"/>
          <a:stretch/>
        </p:blipFill>
        <p:spPr>
          <a:xfrm>
            <a:off x="1379" y="1342422"/>
            <a:ext cx="4041984" cy="5256000"/>
          </a:xfrm>
          <a:prstGeom prst="rect">
            <a:avLst/>
          </a:prstGeom>
        </p:spPr>
      </p:pic>
      <p:grpSp>
        <p:nvGrpSpPr>
          <p:cNvPr id="15" name="Bottom Corner Cover Ups">
            <a:extLst>
              <a:ext uri="{FF2B5EF4-FFF2-40B4-BE49-F238E27FC236}">
                <a16:creationId xmlns:a16="http://schemas.microsoft.com/office/drawing/2014/main" id="{F2814333-1BF5-E849-A0FE-9AA7C7404101}"/>
              </a:ext>
            </a:extLst>
          </p:cNvPr>
          <p:cNvGrpSpPr/>
          <p:nvPr userDrawn="1"/>
        </p:nvGrpSpPr>
        <p:grpSpPr>
          <a:xfrm>
            <a:off x="0" y="5911729"/>
            <a:ext cx="12192027" cy="949000"/>
            <a:chOff x="0" y="5911729"/>
            <a:chExt cx="12192027" cy="949000"/>
          </a:xfrm>
        </p:grpSpPr>
        <p:pic>
          <p:nvPicPr>
            <p:cNvPr id="16" name="SU.Footer.Shape.White.Cover.R">
              <a:extLst>
                <a:ext uri="{FF2B5EF4-FFF2-40B4-BE49-F238E27FC236}">
                  <a16:creationId xmlns:a16="http://schemas.microsoft.com/office/drawing/2014/main" id="{03FDF139-728B-024E-9703-C432EBC41B11}"/>
                </a:ext>
              </a:extLst>
            </p:cNvPr>
            <p:cNvPicPr>
              <a:picLocks noChangeAspect="1"/>
            </p:cNvPicPr>
            <p:nvPr userDrawn="1"/>
          </p:nvPicPr>
          <p:blipFill rotWithShape="1">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l="95482" b="18185"/>
            <a:stretch/>
          </p:blipFill>
          <p:spPr>
            <a:xfrm>
              <a:off x="11641165" y="5911729"/>
              <a:ext cx="550862" cy="949000"/>
            </a:xfrm>
            <a:prstGeom prst="rect">
              <a:avLst/>
            </a:prstGeom>
          </p:spPr>
        </p:pic>
        <p:pic>
          <p:nvPicPr>
            <p:cNvPr id="17" name="SU.Footer.Shape.White.Cover.L">
              <a:extLst>
                <a:ext uri="{FF2B5EF4-FFF2-40B4-BE49-F238E27FC236}">
                  <a16:creationId xmlns:a16="http://schemas.microsoft.com/office/drawing/2014/main" id="{29002AAF-104D-E541-A418-B45D06E37CA1}"/>
                </a:ext>
              </a:extLst>
            </p:cNvPr>
            <p:cNvPicPr>
              <a:picLocks noChangeAspect="1"/>
            </p:cNvPicPr>
            <p:nvPr userDrawn="1"/>
          </p:nvPicPr>
          <p:blipFill rotWithShape="1">
            <a:blip r:embed="rId6" cstate="screen">
              <a:extLst>
                <a:ext uri="{28A0092B-C50C-407E-A947-70E740481C1C}">
                  <a14:useLocalDpi xmlns:a14="http://schemas.microsoft.com/office/drawing/2010/main"/>
                </a:ext>
                <a:ext uri="{96DAC541-7B7A-43D3-8B79-37D633B846F1}">
                  <asvg:svgBlip xmlns:asvg="http://schemas.microsoft.com/office/drawing/2016/SVG/main" r:embed="rId7"/>
                </a:ext>
              </a:extLst>
            </a:blip>
            <a:srcRect r="95768" b="18185"/>
            <a:stretch/>
          </p:blipFill>
          <p:spPr>
            <a:xfrm>
              <a:off x="0" y="5911729"/>
              <a:ext cx="515938" cy="949000"/>
            </a:xfrm>
            <a:prstGeom prst="rect">
              <a:avLst/>
            </a:prstGeom>
          </p:spPr>
        </p:pic>
      </p:grpSp>
      <p:sp>
        <p:nvSpPr>
          <p:cNvPr id="13" name="Content Placeholder ">
            <a:extLst>
              <a:ext uri="{FF2B5EF4-FFF2-40B4-BE49-F238E27FC236}">
                <a16:creationId xmlns:a16="http://schemas.microsoft.com/office/drawing/2014/main" id="{297102B3-ABBC-8342-9686-98DDA2B5DFAF}"/>
              </a:ext>
            </a:extLst>
          </p:cNvPr>
          <p:cNvSpPr>
            <a:spLocks noGrp="1"/>
          </p:cNvSpPr>
          <p:nvPr>
            <p:ph idx="1" hasCustomPrompt="1"/>
          </p:nvPr>
        </p:nvSpPr>
        <p:spPr>
          <a:xfrm>
            <a:off x="4298506" y="1439056"/>
            <a:ext cx="7342632" cy="5059180"/>
          </a:xfrm>
        </p:spPr>
        <p:txBody>
          <a:bodyPr>
            <a:normAutofit lnSpcReduction="10000"/>
          </a:bodyPr>
          <a:lstStyle/>
          <a:p>
            <a:r>
              <a:rPr lang="en-GB" dirty="0"/>
              <a:t>Content placeholder</a:t>
            </a:r>
          </a:p>
        </p:txBody>
      </p:sp>
      <p:sp>
        <p:nvSpPr>
          <p:cNvPr id="14" name="Sub-heading">
            <a:extLst>
              <a:ext uri="{FF2B5EF4-FFF2-40B4-BE49-F238E27FC236}">
                <a16:creationId xmlns:a16="http://schemas.microsoft.com/office/drawing/2014/main" id="{F0A305C8-DF3E-DB45-9F64-CF839254AACB}"/>
              </a:ext>
            </a:extLst>
          </p:cNvPr>
          <p:cNvSpPr>
            <a:spLocks noGrp="1"/>
          </p:cNvSpPr>
          <p:nvPr>
            <p:ph type="body" sz="quarter" idx="10" hasCustomPrompt="1"/>
          </p:nvPr>
        </p:nvSpPr>
        <p:spPr>
          <a:xfrm>
            <a:off x="518668" y="1439055"/>
            <a:ext cx="3524695" cy="5059179"/>
          </a:xfrm>
        </p:spPr>
        <p:txBody>
          <a:bodyPr anchor="t">
            <a:normAutofit/>
          </a:bodyPr>
          <a:lstStyle>
            <a:lvl1pPr marL="0" marR="0" indent="0" algn="l" defTabSz="914400" rtl="0" eaLnBrk="1" fontAlgn="auto" latinLnBrk="0" hangingPunct="1">
              <a:lnSpc>
                <a:spcPct val="100000"/>
              </a:lnSpc>
              <a:spcBef>
                <a:spcPts val="1000"/>
              </a:spcBef>
              <a:spcAft>
                <a:spcPts val="0"/>
              </a:spcAft>
              <a:buClr>
                <a:schemeClr val="accent2"/>
              </a:buClr>
              <a:buSzTx/>
              <a:buFontTx/>
              <a:buNone/>
              <a:tabLst/>
              <a:defRPr lang="en-GB" sz="2800" b="0" i="0" kern="1200" dirty="0">
                <a:solidFill>
                  <a:schemeClr val="accent2"/>
                </a:solidFill>
                <a:latin typeface="Trebuchet MS" panose="020B0703020202090204" pitchFamily="34" charset="0"/>
                <a:ea typeface="+mn-ea"/>
                <a:cs typeface="+mn-cs"/>
              </a:defRPr>
            </a:lvl1pPr>
          </a:lstStyle>
          <a:p>
            <a:pPr marL="0" marR="0" lvl="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a:pPr>
            <a:r>
              <a:rPr lang="en-GB" dirty="0">
                <a:cs typeface="+mn-cs"/>
              </a:rPr>
              <a:t>Sub-heading</a:t>
            </a:r>
          </a:p>
        </p:txBody>
      </p:sp>
      <p:sp>
        <p:nvSpPr>
          <p:cNvPr id="2" name="Title">
            <a:extLst>
              <a:ext uri="{FF2B5EF4-FFF2-40B4-BE49-F238E27FC236}">
                <a16:creationId xmlns:a16="http://schemas.microsoft.com/office/drawing/2014/main" id="{4F38FE0C-DEEE-374F-87A7-4115B8F04250}"/>
              </a:ext>
            </a:extLst>
          </p:cNvPr>
          <p:cNvSpPr>
            <a:spLocks noGrp="1"/>
          </p:cNvSpPr>
          <p:nvPr>
            <p:ph type="title" hasCustomPrompt="1"/>
          </p:nvPr>
        </p:nvSpPr>
        <p:spPr>
          <a:xfrm>
            <a:off x="518668" y="286559"/>
            <a:ext cx="8328565" cy="1019176"/>
          </a:xfrm>
          <a:prstGeom prst="rect">
            <a:avLst/>
          </a:prstGeom>
        </p:spPr>
        <p:txBody>
          <a:bodyPr/>
          <a:lstStyle>
            <a:lvl1pPr>
              <a:defRPr>
                <a:solidFill>
                  <a:schemeClr val="accent1"/>
                </a:solidFill>
              </a:defRPr>
            </a:lvl1pPr>
          </a:lstStyle>
          <a:p>
            <a:r>
              <a:rPr lang="en-GB" dirty="0"/>
              <a:t>CLICK TO EDIT TITLE</a:t>
            </a:r>
            <a:endParaRPr lang="en-US" dirty="0"/>
          </a:p>
        </p:txBody>
      </p:sp>
    </p:spTree>
    <p:extLst>
      <p:ext uri="{BB962C8B-B14F-4D97-AF65-F5344CB8AC3E}">
        <p14:creationId xmlns:p14="http://schemas.microsoft.com/office/powerpoint/2010/main" val="39536282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ual Layout Slide on White Bg">
    <p:spTree>
      <p:nvGrpSpPr>
        <p:cNvPr id="1" name=""/>
        <p:cNvGrpSpPr/>
        <p:nvPr/>
      </p:nvGrpSpPr>
      <p:grpSpPr>
        <a:xfrm>
          <a:off x="0" y="0"/>
          <a:ext cx="0" cy="0"/>
          <a:chOff x="0" y="0"/>
          <a:chExt cx="0" cy="0"/>
        </a:xfrm>
      </p:grpSpPr>
      <p:sp>
        <p:nvSpPr>
          <p:cNvPr id="11" name="White Rectangle">
            <a:extLst>
              <a:ext uri="{FF2B5EF4-FFF2-40B4-BE49-F238E27FC236}">
                <a16:creationId xmlns:a16="http://schemas.microsoft.com/office/drawing/2014/main" id="{948D6589-07BC-504A-9A95-293D1FAB3969}"/>
              </a:ext>
            </a:extLst>
          </p:cNvPr>
          <p:cNvSpPr/>
          <p:nvPr userDrawn="1"/>
        </p:nvSpPr>
        <p:spPr>
          <a:xfrm>
            <a:off x="0" y="0"/>
            <a:ext cx="12192000" cy="13389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0" name="Gold H Line">
            <a:extLst>
              <a:ext uri="{FF2B5EF4-FFF2-40B4-BE49-F238E27FC236}">
                <a16:creationId xmlns:a16="http://schemas.microsoft.com/office/drawing/2014/main" id="{BCBE8D15-217A-AD4B-B1B6-A4A4464A9778}"/>
              </a:ext>
            </a:extLst>
          </p:cNvPr>
          <p:cNvCxnSpPr/>
          <p:nvPr userDrawn="1"/>
        </p:nvCxnSpPr>
        <p:spPr>
          <a:xfrm>
            <a:off x="0" y="1341438"/>
            <a:ext cx="12192000" cy="0"/>
          </a:xfrm>
          <a:prstGeom prst="line">
            <a:avLst/>
          </a:prstGeom>
          <a:ln>
            <a:solidFill>
              <a:schemeClr val="accent2">
                <a:lumMod val="40000"/>
                <a:lumOff val="60000"/>
              </a:schemeClr>
            </a:solidFill>
          </a:ln>
        </p:spPr>
        <p:style>
          <a:lnRef idx="1">
            <a:schemeClr val="accent2"/>
          </a:lnRef>
          <a:fillRef idx="0">
            <a:schemeClr val="accent2"/>
          </a:fillRef>
          <a:effectRef idx="0">
            <a:schemeClr val="accent2"/>
          </a:effectRef>
          <a:fontRef idx="minor">
            <a:schemeClr val="tx1"/>
          </a:fontRef>
        </p:style>
      </p:cxnSp>
      <p:sp>
        <p:nvSpPr>
          <p:cNvPr id="8" name="Content Placeholder  2">
            <a:extLst>
              <a:ext uri="{FF2B5EF4-FFF2-40B4-BE49-F238E27FC236}">
                <a16:creationId xmlns:a16="http://schemas.microsoft.com/office/drawing/2014/main" id="{2FCD4CF8-0C12-EA43-B791-77B95BE3B8A1}"/>
              </a:ext>
            </a:extLst>
          </p:cNvPr>
          <p:cNvSpPr>
            <a:spLocks noGrp="1"/>
          </p:cNvSpPr>
          <p:nvPr>
            <p:ph idx="12" hasCustomPrompt="1"/>
          </p:nvPr>
        </p:nvSpPr>
        <p:spPr>
          <a:xfrm>
            <a:off x="6305552" y="2093513"/>
            <a:ext cx="5335586" cy="4419714"/>
          </a:xfrm>
        </p:spPr>
        <p:txBody>
          <a:bodyPr>
            <a:normAutofit lnSpcReduction="10000"/>
          </a:bodyPr>
          <a:lstStyle>
            <a:lvl1pPr marL="0" marR="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i="1">
                <a:solidFill>
                  <a:schemeClr val="tx1"/>
                </a:solidFill>
              </a:defRPr>
            </a:lvl1pPr>
          </a:lstStyle>
          <a:p>
            <a:pPr marL="228600" marR="0" lvl="0" indent="-22860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Char char="•"/>
              <a:tabLst/>
              <a:defRPr/>
            </a:pPr>
            <a:r>
              <a:rPr lang="en-GB" dirty="0"/>
              <a:t>Content placeholder</a:t>
            </a:r>
          </a:p>
        </p:txBody>
      </p:sp>
      <p:sp>
        <p:nvSpPr>
          <p:cNvPr id="9" name="Sub-heading 2">
            <a:extLst>
              <a:ext uri="{FF2B5EF4-FFF2-40B4-BE49-F238E27FC236}">
                <a16:creationId xmlns:a16="http://schemas.microsoft.com/office/drawing/2014/main" id="{EFD6BD00-14FA-0C44-936C-18A58C6AEAF6}"/>
              </a:ext>
            </a:extLst>
          </p:cNvPr>
          <p:cNvSpPr>
            <a:spLocks noGrp="1"/>
          </p:cNvSpPr>
          <p:nvPr>
            <p:ph type="body" sz="quarter" idx="13" hasCustomPrompt="1"/>
          </p:nvPr>
        </p:nvSpPr>
        <p:spPr>
          <a:xfrm>
            <a:off x="6305552" y="1374650"/>
            <a:ext cx="5335586" cy="644993"/>
          </a:xfrm>
        </p:spPr>
        <p:txBody>
          <a:bodyPr anchor="ctr">
            <a:normAutofit/>
          </a:bodyPr>
          <a:lstStyle>
            <a:lvl1pPr marL="0" marR="0" indent="0" algn="l" defTabSz="914400" rtl="0" eaLnBrk="1" fontAlgn="auto" latinLnBrk="0" hangingPunct="1">
              <a:lnSpc>
                <a:spcPct val="100000"/>
              </a:lnSpc>
              <a:spcBef>
                <a:spcPts val="1000"/>
              </a:spcBef>
              <a:spcAft>
                <a:spcPts val="0"/>
              </a:spcAft>
              <a:buClr>
                <a:schemeClr val="accent2"/>
              </a:buClr>
              <a:buSzTx/>
              <a:buFontTx/>
              <a:buNone/>
              <a:tabLst/>
              <a:defRPr lang="en-GB" sz="2800" b="0" i="1" kern="1200" dirty="0">
                <a:solidFill>
                  <a:schemeClr val="accent2"/>
                </a:solidFill>
                <a:latin typeface="Trebuchet MS" panose="020B0703020202090204" pitchFamily="34" charset="0"/>
                <a:ea typeface="+mn-ea"/>
                <a:cs typeface="+mn-cs"/>
              </a:defRPr>
            </a:lvl1pPr>
          </a:lstStyle>
          <a:p>
            <a:pPr marL="0" marR="0" lvl="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a:pPr>
            <a:r>
              <a:rPr lang="en-GB" dirty="0">
                <a:cs typeface="+mn-cs"/>
              </a:rPr>
              <a:t>Sub-heading</a:t>
            </a:r>
          </a:p>
        </p:txBody>
      </p:sp>
      <p:sp>
        <p:nvSpPr>
          <p:cNvPr id="4" name="Title 2">
            <a:extLst>
              <a:ext uri="{FF2B5EF4-FFF2-40B4-BE49-F238E27FC236}">
                <a16:creationId xmlns:a16="http://schemas.microsoft.com/office/drawing/2014/main" id="{3A21EA00-5D4A-874F-9DE9-2C510BCA999D}"/>
              </a:ext>
            </a:extLst>
          </p:cNvPr>
          <p:cNvSpPr>
            <a:spLocks noGrp="1"/>
          </p:cNvSpPr>
          <p:nvPr>
            <p:ph type="body" sz="quarter" idx="14" hasCustomPrompt="1"/>
          </p:nvPr>
        </p:nvSpPr>
        <p:spPr>
          <a:xfrm>
            <a:off x="6305550" y="234094"/>
            <a:ext cx="5335587" cy="1019176"/>
          </a:xfrm>
        </p:spPr>
        <p:txBody>
          <a:bodyPr/>
          <a:lstStyle>
            <a:lvl1pPr marL="0" indent="0">
              <a:buFontTx/>
              <a:buNone/>
              <a:defRPr lang="en-GB" sz="3200" b="1" i="1" kern="1200" dirty="0" smtClean="0">
                <a:solidFill>
                  <a:schemeClr val="accent1"/>
                </a:solidFill>
                <a:latin typeface="Trebuchet MS" panose="020B0703020202090204" pitchFamily="34" charset="0"/>
                <a:ea typeface="+mj-ea"/>
                <a:cs typeface="+mj-cs"/>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GB" dirty="0"/>
              <a:t>CLICK TO EDIT TITLE</a:t>
            </a:r>
          </a:p>
        </p:txBody>
      </p:sp>
      <p:sp>
        <p:nvSpPr>
          <p:cNvPr id="15" name="Content Placeholder 1">
            <a:extLst>
              <a:ext uri="{FF2B5EF4-FFF2-40B4-BE49-F238E27FC236}">
                <a16:creationId xmlns:a16="http://schemas.microsoft.com/office/drawing/2014/main" id="{711302C3-77CD-E045-AC17-217A8FF65206}"/>
              </a:ext>
            </a:extLst>
          </p:cNvPr>
          <p:cNvSpPr>
            <a:spLocks noGrp="1"/>
          </p:cNvSpPr>
          <p:nvPr>
            <p:ph idx="1" hasCustomPrompt="1"/>
          </p:nvPr>
        </p:nvSpPr>
        <p:spPr>
          <a:xfrm>
            <a:off x="518668" y="2098627"/>
            <a:ext cx="5367782" cy="4419714"/>
          </a:xfrm>
        </p:spPr>
        <p:txBody>
          <a:bodyPr>
            <a:normAutofit lnSpcReduction="10000"/>
          </a:bodyPr>
          <a:lstStyle>
            <a:lvl1pPr marL="0" marR="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a:solidFill>
                  <a:schemeClr val="tx1"/>
                </a:solidFill>
              </a:defRPr>
            </a:lvl1pPr>
          </a:lstStyle>
          <a:p>
            <a:pPr marL="228600" marR="0" lvl="0" indent="-22860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Char char="•"/>
              <a:tabLst/>
              <a:defRPr/>
            </a:pPr>
            <a:r>
              <a:rPr lang="en-GB" dirty="0"/>
              <a:t>Content placeholder</a:t>
            </a:r>
          </a:p>
        </p:txBody>
      </p:sp>
      <p:sp>
        <p:nvSpPr>
          <p:cNvPr id="16" name="Sub-heading 1">
            <a:extLst>
              <a:ext uri="{FF2B5EF4-FFF2-40B4-BE49-F238E27FC236}">
                <a16:creationId xmlns:a16="http://schemas.microsoft.com/office/drawing/2014/main" id="{C672C517-E44C-5541-8903-0803B60C387D}"/>
              </a:ext>
            </a:extLst>
          </p:cNvPr>
          <p:cNvSpPr>
            <a:spLocks noGrp="1"/>
          </p:cNvSpPr>
          <p:nvPr>
            <p:ph type="body" sz="quarter" idx="10" hasCustomPrompt="1"/>
          </p:nvPr>
        </p:nvSpPr>
        <p:spPr>
          <a:xfrm>
            <a:off x="518668" y="1379764"/>
            <a:ext cx="5367782" cy="644993"/>
          </a:xfrm>
        </p:spPr>
        <p:txBody>
          <a:bodyPr anchor="ctr">
            <a:normAutofit/>
          </a:bodyPr>
          <a:lstStyle>
            <a:lvl1pPr marL="0" marR="0" indent="0" algn="l" defTabSz="914400" rtl="0" eaLnBrk="1" fontAlgn="auto" latinLnBrk="0" hangingPunct="1">
              <a:lnSpc>
                <a:spcPct val="100000"/>
              </a:lnSpc>
              <a:spcBef>
                <a:spcPts val="1000"/>
              </a:spcBef>
              <a:spcAft>
                <a:spcPts val="0"/>
              </a:spcAft>
              <a:buClr>
                <a:schemeClr val="accent2"/>
              </a:buClr>
              <a:buSzTx/>
              <a:buFontTx/>
              <a:buNone/>
              <a:tabLst/>
              <a:defRPr lang="en-GB" sz="2800" b="0" i="0" kern="1200" dirty="0">
                <a:solidFill>
                  <a:schemeClr val="accent2"/>
                </a:solidFill>
                <a:latin typeface="Trebuchet MS" panose="020B0703020202090204" pitchFamily="34" charset="0"/>
                <a:ea typeface="+mn-ea"/>
                <a:cs typeface="+mn-cs"/>
              </a:defRPr>
            </a:lvl1pPr>
          </a:lstStyle>
          <a:p>
            <a:pPr marL="0" marR="0" lvl="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a:pPr>
            <a:r>
              <a:rPr lang="en-GB" dirty="0">
                <a:cs typeface="+mn-cs"/>
              </a:rPr>
              <a:t>Sub-heading</a:t>
            </a:r>
          </a:p>
        </p:txBody>
      </p:sp>
      <p:sp>
        <p:nvSpPr>
          <p:cNvPr id="17" name="Title 1">
            <a:extLst>
              <a:ext uri="{FF2B5EF4-FFF2-40B4-BE49-F238E27FC236}">
                <a16:creationId xmlns:a16="http://schemas.microsoft.com/office/drawing/2014/main" id="{AD74D22F-7C30-804B-B618-3432E30FA7B0}"/>
              </a:ext>
            </a:extLst>
          </p:cNvPr>
          <p:cNvSpPr>
            <a:spLocks noGrp="1"/>
          </p:cNvSpPr>
          <p:nvPr>
            <p:ph type="title" hasCustomPrompt="1"/>
          </p:nvPr>
        </p:nvSpPr>
        <p:spPr>
          <a:xfrm>
            <a:off x="518669" y="234094"/>
            <a:ext cx="5367782" cy="1019176"/>
          </a:xfrm>
          <a:prstGeom prst="rect">
            <a:avLst/>
          </a:prstGeom>
        </p:spPr>
        <p:txBody>
          <a:bodyPr/>
          <a:lstStyle>
            <a:lvl1pPr>
              <a:lnSpc>
                <a:spcPct val="100000"/>
              </a:lnSpc>
              <a:defRPr/>
            </a:lvl1pPr>
          </a:lstStyle>
          <a:p>
            <a:r>
              <a:rPr lang="en-GB" dirty="0"/>
              <a:t>CLICK TO EDIT TITLE</a:t>
            </a:r>
            <a:endParaRPr lang="en-US" dirty="0"/>
          </a:p>
        </p:txBody>
      </p:sp>
    </p:spTree>
    <p:extLst>
      <p:ext uri="{BB962C8B-B14F-4D97-AF65-F5344CB8AC3E}">
        <p14:creationId xmlns:p14="http://schemas.microsoft.com/office/powerpoint/2010/main" val="3661287843"/>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xColumns Slide on White Bg">
    <p:spTree>
      <p:nvGrpSpPr>
        <p:cNvPr id="1" name=""/>
        <p:cNvGrpSpPr/>
        <p:nvPr/>
      </p:nvGrpSpPr>
      <p:grpSpPr>
        <a:xfrm>
          <a:off x="0" y="0"/>
          <a:ext cx="0" cy="0"/>
          <a:chOff x="0" y="0"/>
          <a:chExt cx="0" cy="0"/>
        </a:xfrm>
      </p:grpSpPr>
      <p:sp>
        <p:nvSpPr>
          <p:cNvPr id="19" name="White Rectangle">
            <a:extLst>
              <a:ext uri="{FF2B5EF4-FFF2-40B4-BE49-F238E27FC236}">
                <a16:creationId xmlns:a16="http://schemas.microsoft.com/office/drawing/2014/main" id="{AF7E239E-9757-3248-A127-4F42F0637408}"/>
              </a:ext>
            </a:extLst>
          </p:cNvPr>
          <p:cNvSpPr/>
          <p:nvPr userDrawn="1"/>
        </p:nvSpPr>
        <p:spPr>
          <a:xfrm>
            <a:off x="0" y="0"/>
            <a:ext cx="12192000" cy="13389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8" name="Gold H Line">
            <a:extLst>
              <a:ext uri="{FF2B5EF4-FFF2-40B4-BE49-F238E27FC236}">
                <a16:creationId xmlns:a16="http://schemas.microsoft.com/office/drawing/2014/main" id="{FF14821C-DD56-5047-8DDF-2CED2D6B409A}"/>
              </a:ext>
            </a:extLst>
          </p:cNvPr>
          <p:cNvCxnSpPr/>
          <p:nvPr userDrawn="1"/>
        </p:nvCxnSpPr>
        <p:spPr>
          <a:xfrm>
            <a:off x="0" y="1341438"/>
            <a:ext cx="12192000" cy="0"/>
          </a:xfrm>
          <a:prstGeom prst="line">
            <a:avLst/>
          </a:prstGeom>
          <a:ln>
            <a:solidFill>
              <a:schemeClr val="accent2">
                <a:lumMod val="40000"/>
                <a:lumOff val="60000"/>
              </a:schemeClr>
            </a:solidFill>
          </a:ln>
        </p:spPr>
        <p:style>
          <a:lnRef idx="1">
            <a:schemeClr val="accent2"/>
          </a:lnRef>
          <a:fillRef idx="0">
            <a:schemeClr val="accent2"/>
          </a:fillRef>
          <a:effectRef idx="0">
            <a:schemeClr val="accent2"/>
          </a:effectRef>
          <a:fontRef idx="minor">
            <a:schemeClr val="tx1"/>
          </a:fontRef>
        </p:style>
      </p:cxnSp>
      <p:sp>
        <p:nvSpPr>
          <p:cNvPr id="11" name="Content Placeholder 3">
            <a:extLst>
              <a:ext uri="{FF2B5EF4-FFF2-40B4-BE49-F238E27FC236}">
                <a16:creationId xmlns:a16="http://schemas.microsoft.com/office/drawing/2014/main" id="{2B59F022-8EBD-944D-810D-855A24D6A260}"/>
              </a:ext>
            </a:extLst>
          </p:cNvPr>
          <p:cNvSpPr>
            <a:spLocks noGrp="1"/>
          </p:cNvSpPr>
          <p:nvPr>
            <p:ph idx="12" hasCustomPrompt="1"/>
          </p:nvPr>
        </p:nvSpPr>
        <p:spPr>
          <a:xfrm>
            <a:off x="8041138" y="2093513"/>
            <a:ext cx="3600000" cy="4404724"/>
          </a:xfrm>
        </p:spPr>
        <p:txBody>
          <a:bodyPr>
            <a:normAutofit lnSpcReduction="10000"/>
          </a:bodyPr>
          <a:lstStyle>
            <a:lvl1pPr marL="0" marR="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i="0"/>
            </a:lvl1pPr>
          </a:lstStyle>
          <a:p>
            <a:pPr marL="228600" marR="0" lvl="0" indent="-22860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Char char="•"/>
              <a:tabLst/>
              <a:defRPr/>
            </a:pPr>
            <a:r>
              <a:rPr lang="en-GB" dirty="0"/>
              <a:t>Content placeholder</a:t>
            </a:r>
          </a:p>
        </p:txBody>
      </p:sp>
      <p:sp>
        <p:nvSpPr>
          <p:cNvPr id="13" name="Sub-heading 3">
            <a:extLst>
              <a:ext uri="{FF2B5EF4-FFF2-40B4-BE49-F238E27FC236}">
                <a16:creationId xmlns:a16="http://schemas.microsoft.com/office/drawing/2014/main" id="{DBCB0F0E-2CA6-9B47-B078-4D0CBA22AA46}"/>
              </a:ext>
            </a:extLst>
          </p:cNvPr>
          <p:cNvSpPr>
            <a:spLocks noGrp="1"/>
          </p:cNvSpPr>
          <p:nvPr>
            <p:ph type="body" sz="quarter" idx="13" hasCustomPrompt="1"/>
          </p:nvPr>
        </p:nvSpPr>
        <p:spPr>
          <a:xfrm>
            <a:off x="8041138" y="1382145"/>
            <a:ext cx="3600000" cy="644993"/>
          </a:xfrm>
        </p:spPr>
        <p:txBody>
          <a:bodyPr anchor="ctr">
            <a:normAutofit/>
          </a:bodyPr>
          <a:lstStyle>
            <a:lvl1pPr marL="0" marR="0" indent="0" algn="l" defTabSz="914400" rtl="0" eaLnBrk="1" fontAlgn="auto" latinLnBrk="0" hangingPunct="1">
              <a:lnSpc>
                <a:spcPct val="100000"/>
              </a:lnSpc>
              <a:spcBef>
                <a:spcPts val="1000"/>
              </a:spcBef>
              <a:spcAft>
                <a:spcPts val="0"/>
              </a:spcAft>
              <a:buClr>
                <a:schemeClr val="accent2"/>
              </a:buClr>
              <a:buSzTx/>
              <a:buFontTx/>
              <a:buNone/>
              <a:tabLst/>
              <a:defRPr lang="en-GB" sz="2800" b="0" i="0" kern="1200" dirty="0">
                <a:solidFill>
                  <a:schemeClr val="accent2"/>
                </a:solidFill>
                <a:latin typeface="Trebuchet MS" panose="020B0703020202090204" pitchFamily="34" charset="0"/>
                <a:ea typeface="+mn-ea"/>
                <a:cs typeface="+mn-cs"/>
              </a:defRPr>
            </a:lvl1pPr>
          </a:lstStyle>
          <a:p>
            <a:pPr marL="0" marR="0" lvl="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a:pPr>
            <a:r>
              <a:rPr lang="en-GB" dirty="0">
                <a:cs typeface="+mn-cs"/>
              </a:rPr>
              <a:t>Sub-heading</a:t>
            </a:r>
          </a:p>
        </p:txBody>
      </p:sp>
      <p:sp>
        <p:nvSpPr>
          <p:cNvPr id="5" name="Title 3">
            <a:extLst>
              <a:ext uri="{FF2B5EF4-FFF2-40B4-BE49-F238E27FC236}">
                <a16:creationId xmlns:a16="http://schemas.microsoft.com/office/drawing/2014/main" id="{46C5C79B-1FC7-684E-8098-DD6B7E0A0122}"/>
              </a:ext>
            </a:extLst>
          </p:cNvPr>
          <p:cNvSpPr>
            <a:spLocks noGrp="1"/>
          </p:cNvSpPr>
          <p:nvPr>
            <p:ph type="body" sz="quarter" idx="14" hasCustomPrompt="1"/>
          </p:nvPr>
        </p:nvSpPr>
        <p:spPr>
          <a:xfrm>
            <a:off x="8041138" y="230572"/>
            <a:ext cx="3600000" cy="1067301"/>
          </a:xfrm>
        </p:spPr>
        <p:txBody>
          <a:bodyPr anchor="t">
            <a:normAutofit/>
          </a:bodyPr>
          <a:lstStyle>
            <a:lvl1pPr marL="0" indent="0">
              <a:buFontTx/>
              <a:buNone/>
              <a:defRPr sz="3200" b="1" i="0">
                <a:solidFill>
                  <a:schemeClr val="accent1"/>
                </a:solidFill>
                <a:latin typeface="Trebuchet MS" panose="020B0703020202090204" pitchFamily="34" charset="0"/>
              </a:defRPr>
            </a:lvl1pPr>
            <a:lvl2pPr marL="457200" indent="0">
              <a:buFontTx/>
              <a:buNone/>
              <a:defRPr b="1" i="1">
                <a:solidFill>
                  <a:schemeClr val="accent1"/>
                </a:solidFill>
                <a:latin typeface="Trebuchet MS" panose="020B0703020202090204" pitchFamily="34" charset="0"/>
              </a:defRPr>
            </a:lvl2pPr>
            <a:lvl3pPr marL="914400" indent="0">
              <a:buFontTx/>
              <a:buNone/>
              <a:defRPr b="1" i="1">
                <a:solidFill>
                  <a:schemeClr val="accent1"/>
                </a:solidFill>
                <a:latin typeface="Trebuchet MS" panose="020B0703020202090204" pitchFamily="34" charset="0"/>
              </a:defRPr>
            </a:lvl3pPr>
            <a:lvl4pPr marL="1371600" indent="0">
              <a:buFontTx/>
              <a:buNone/>
              <a:defRPr b="1" i="1">
                <a:solidFill>
                  <a:schemeClr val="accent1"/>
                </a:solidFill>
                <a:latin typeface="Trebuchet MS" panose="020B0703020202090204" pitchFamily="34" charset="0"/>
              </a:defRPr>
            </a:lvl4pPr>
            <a:lvl5pPr marL="1828800" indent="0" algn="l">
              <a:buFontTx/>
              <a:buNone/>
              <a:defRPr sz="3200" i="1">
                <a:solidFill>
                  <a:schemeClr val="accent1"/>
                </a:solidFill>
                <a:latin typeface="Trebuchet MS" panose="020B0703020202090204" pitchFamily="34" charset="0"/>
              </a:defRPr>
            </a:lvl5pPr>
          </a:lstStyle>
          <a:p>
            <a:pPr lvl="0"/>
            <a:r>
              <a:rPr lang="en-GB" dirty="0"/>
              <a:t>CLICK TO EDIT TITLE </a:t>
            </a:r>
          </a:p>
        </p:txBody>
      </p:sp>
      <p:sp>
        <p:nvSpPr>
          <p:cNvPr id="14" name="Content Placeholder  2">
            <a:extLst>
              <a:ext uri="{FF2B5EF4-FFF2-40B4-BE49-F238E27FC236}">
                <a16:creationId xmlns:a16="http://schemas.microsoft.com/office/drawing/2014/main" id="{4BF8A05F-FD1D-CD48-A3CF-DE8AF43F6977}"/>
              </a:ext>
            </a:extLst>
          </p:cNvPr>
          <p:cNvSpPr>
            <a:spLocks noGrp="1"/>
          </p:cNvSpPr>
          <p:nvPr>
            <p:ph idx="15" hasCustomPrompt="1"/>
          </p:nvPr>
        </p:nvSpPr>
        <p:spPr>
          <a:xfrm>
            <a:off x="4279902" y="2093513"/>
            <a:ext cx="3599998" cy="4404724"/>
          </a:xfrm>
        </p:spPr>
        <p:txBody>
          <a:bodyPr>
            <a:normAutofit lnSpcReduction="10000"/>
          </a:bodyPr>
          <a:lstStyle>
            <a:lvl1pPr marL="0" marR="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i="0"/>
            </a:lvl1pPr>
          </a:lstStyle>
          <a:p>
            <a:pPr marL="228600" marR="0" lvl="0" indent="-22860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Char char="•"/>
              <a:tabLst/>
              <a:defRPr/>
            </a:pPr>
            <a:r>
              <a:rPr lang="en-GB" dirty="0"/>
              <a:t>Content placeholder</a:t>
            </a:r>
          </a:p>
        </p:txBody>
      </p:sp>
      <p:sp>
        <p:nvSpPr>
          <p:cNvPr id="15" name="Sub-heading 2">
            <a:extLst>
              <a:ext uri="{FF2B5EF4-FFF2-40B4-BE49-F238E27FC236}">
                <a16:creationId xmlns:a16="http://schemas.microsoft.com/office/drawing/2014/main" id="{EB65077B-EB16-BF45-A1FD-89A294FE27D1}"/>
              </a:ext>
            </a:extLst>
          </p:cNvPr>
          <p:cNvSpPr>
            <a:spLocks noGrp="1"/>
          </p:cNvSpPr>
          <p:nvPr>
            <p:ph type="body" sz="quarter" idx="16" hasCustomPrompt="1"/>
          </p:nvPr>
        </p:nvSpPr>
        <p:spPr>
          <a:xfrm>
            <a:off x="4279902" y="1382145"/>
            <a:ext cx="3599998" cy="644993"/>
          </a:xfrm>
        </p:spPr>
        <p:txBody>
          <a:bodyPr anchor="ctr">
            <a:normAutofit/>
          </a:bodyPr>
          <a:lstStyle>
            <a:lvl1pPr marL="0" marR="0" indent="0" algn="l" defTabSz="914400" rtl="0" eaLnBrk="1" fontAlgn="auto" latinLnBrk="0" hangingPunct="1">
              <a:lnSpc>
                <a:spcPct val="100000"/>
              </a:lnSpc>
              <a:spcBef>
                <a:spcPts val="1000"/>
              </a:spcBef>
              <a:spcAft>
                <a:spcPts val="0"/>
              </a:spcAft>
              <a:buClr>
                <a:schemeClr val="accent2"/>
              </a:buClr>
              <a:buSzTx/>
              <a:buFontTx/>
              <a:buNone/>
              <a:tabLst/>
              <a:defRPr lang="en-GB" sz="2800" b="0" i="0" kern="1200" dirty="0">
                <a:solidFill>
                  <a:schemeClr val="accent2"/>
                </a:solidFill>
                <a:latin typeface="Trebuchet MS" panose="020B0703020202090204" pitchFamily="34" charset="0"/>
                <a:ea typeface="+mn-ea"/>
                <a:cs typeface="+mn-cs"/>
              </a:defRPr>
            </a:lvl1pPr>
          </a:lstStyle>
          <a:p>
            <a:pPr marL="0" marR="0" lvl="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a:pPr>
            <a:r>
              <a:rPr lang="en-GB" dirty="0">
                <a:cs typeface="+mn-cs"/>
              </a:rPr>
              <a:t>Sub-heading</a:t>
            </a:r>
          </a:p>
        </p:txBody>
      </p:sp>
      <p:sp>
        <p:nvSpPr>
          <p:cNvPr id="17" name="Title 2">
            <a:extLst>
              <a:ext uri="{FF2B5EF4-FFF2-40B4-BE49-F238E27FC236}">
                <a16:creationId xmlns:a16="http://schemas.microsoft.com/office/drawing/2014/main" id="{5BE914C9-9E29-9D45-8E51-BE422FBBE2C1}"/>
              </a:ext>
            </a:extLst>
          </p:cNvPr>
          <p:cNvSpPr>
            <a:spLocks noGrp="1"/>
          </p:cNvSpPr>
          <p:nvPr>
            <p:ph type="body" sz="quarter" idx="17" hasCustomPrompt="1"/>
          </p:nvPr>
        </p:nvSpPr>
        <p:spPr>
          <a:xfrm>
            <a:off x="4279900" y="229952"/>
            <a:ext cx="3600000" cy="1060426"/>
          </a:xfrm>
        </p:spPr>
        <p:txBody>
          <a:bodyPr anchor="t">
            <a:normAutofit/>
          </a:bodyPr>
          <a:lstStyle>
            <a:lvl1pPr marL="0" indent="0">
              <a:buFontTx/>
              <a:buNone/>
              <a:defRPr sz="3200" b="1" i="0">
                <a:solidFill>
                  <a:schemeClr val="accent1"/>
                </a:solidFill>
                <a:latin typeface="Trebuchet MS" panose="020B0703020202090204" pitchFamily="34" charset="0"/>
              </a:defRPr>
            </a:lvl1pPr>
            <a:lvl2pPr marL="457200" indent="0">
              <a:buFontTx/>
              <a:buNone/>
              <a:defRPr b="1" i="1">
                <a:solidFill>
                  <a:schemeClr val="accent1"/>
                </a:solidFill>
                <a:latin typeface="Trebuchet MS" panose="020B0703020202090204" pitchFamily="34" charset="0"/>
              </a:defRPr>
            </a:lvl2pPr>
            <a:lvl3pPr marL="914400" indent="0">
              <a:buFontTx/>
              <a:buNone/>
              <a:defRPr b="1" i="1">
                <a:solidFill>
                  <a:schemeClr val="accent1"/>
                </a:solidFill>
                <a:latin typeface="Trebuchet MS" panose="020B0703020202090204" pitchFamily="34" charset="0"/>
              </a:defRPr>
            </a:lvl3pPr>
            <a:lvl4pPr marL="1371600" indent="0">
              <a:buFontTx/>
              <a:buNone/>
              <a:defRPr b="1" i="1">
                <a:solidFill>
                  <a:schemeClr val="accent1"/>
                </a:solidFill>
                <a:latin typeface="Trebuchet MS" panose="020B0703020202090204" pitchFamily="34" charset="0"/>
              </a:defRPr>
            </a:lvl4pPr>
            <a:lvl5pPr marL="1828800" indent="0" algn="l">
              <a:buFontTx/>
              <a:buNone/>
              <a:defRPr sz="3200" i="1">
                <a:solidFill>
                  <a:schemeClr val="accent1"/>
                </a:solidFill>
                <a:latin typeface="Trebuchet MS" panose="020B0703020202090204" pitchFamily="34" charset="0"/>
              </a:defRPr>
            </a:lvl5pPr>
          </a:lstStyle>
          <a:p>
            <a:pPr lvl="0"/>
            <a:r>
              <a:rPr lang="en-GB" dirty="0"/>
              <a:t>CLICK TO EDIT TITLE </a:t>
            </a:r>
          </a:p>
        </p:txBody>
      </p:sp>
      <p:sp>
        <p:nvSpPr>
          <p:cNvPr id="10" name="Content Placeholder 1">
            <a:extLst>
              <a:ext uri="{FF2B5EF4-FFF2-40B4-BE49-F238E27FC236}">
                <a16:creationId xmlns:a16="http://schemas.microsoft.com/office/drawing/2014/main" id="{1E5D113C-3036-C842-BC1F-5B0180C05F49}"/>
              </a:ext>
            </a:extLst>
          </p:cNvPr>
          <p:cNvSpPr>
            <a:spLocks noGrp="1"/>
          </p:cNvSpPr>
          <p:nvPr>
            <p:ph idx="1" hasCustomPrompt="1"/>
          </p:nvPr>
        </p:nvSpPr>
        <p:spPr>
          <a:xfrm>
            <a:off x="518667" y="2093513"/>
            <a:ext cx="3600000" cy="4404724"/>
          </a:xfrm>
        </p:spPr>
        <p:txBody>
          <a:bodyPr>
            <a:normAutofit lnSpcReduction="10000"/>
          </a:bodyPr>
          <a:lstStyle>
            <a:lvl1pPr marL="0" marR="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a:lvl1pPr>
          </a:lstStyle>
          <a:p>
            <a:pPr marL="228600" marR="0" lvl="0" indent="-22860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Char char="•"/>
              <a:tabLst/>
              <a:defRPr/>
            </a:pPr>
            <a:r>
              <a:rPr lang="en-GB" dirty="0"/>
              <a:t>Content placeholder</a:t>
            </a:r>
          </a:p>
        </p:txBody>
      </p:sp>
      <p:sp>
        <p:nvSpPr>
          <p:cNvPr id="12" name="Sub-heading 1">
            <a:extLst>
              <a:ext uri="{FF2B5EF4-FFF2-40B4-BE49-F238E27FC236}">
                <a16:creationId xmlns:a16="http://schemas.microsoft.com/office/drawing/2014/main" id="{F247DAB5-9184-904C-8ADA-EB59774A98DA}"/>
              </a:ext>
            </a:extLst>
          </p:cNvPr>
          <p:cNvSpPr>
            <a:spLocks noGrp="1"/>
          </p:cNvSpPr>
          <p:nvPr>
            <p:ph type="body" sz="quarter" idx="10" hasCustomPrompt="1"/>
          </p:nvPr>
        </p:nvSpPr>
        <p:spPr>
          <a:xfrm>
            <a:off x="518667" y="1382145"/>
            <a:ext cx="3600000" cy="644993"/>
          </a:xfrm>
        </p:spPr>
        <p:txBody>
          <a:bodyPr anchor="ctr">
            <a:normAutofit/>
          </a:bodyPr>
          <a:lstStyle>
            <a:lvl1pPr marL="0" marR="0" indent="0" algn="l" defTabSz="914400" rtl="0" eaLnBrk="1" fontAlgn="auto" latinLnBrk="0" hangingPunct="1">
              <a:lnSpc>
                <a:spcPct val="100000"/>
              </a:lnSpc>
              <a:spcBef>
                <a:spcPts val="1000"/>
              </a:spcBef>
              <a:spcAft>
                <a:spcPts val="0"/>
              </a:spcAft>
              <a:buClr>
                <a:schemeClr val="accent2"/>
              </a:buClr>
              <a:buSzTx/>
              <a:buFontTx/>
              <a:buNone/>
              <a:tabLst/>
              <a:defRPr lang="en-GB" sz="2800" b="0" i="0" kern="1200" dirty="0">
                <a:solidFill>
                  <a:schemeClr val="accent2"/>
                </a:solidFill>
                <a:latin typeface="Trebuchet MS" panose="020B0703020202090204" pitchFamily="34" charset="0"/>
                <a:ea typeface="+mn-ea"/>
                <a:cs typeface="+mn-cs"/>
              </a:defRPr>
            </a:lvl1pPr>
          </a:lstStyle>
          <a:p>
            <a:pPr marL="0" marR="0" lvl="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a:pPr>
            <a:r>
              <a:rPr lang="en-GB" dirty="0">
                <a:cs typeface="+mn-cs"/>
              </a:rPr>
              <a:t>Sub-heading</a:t>
            </a:r>
          </a:p>
        </p:txBody>
      </p:sp>
      <p:sp>
        <p:nvSpPr>
          <p:cNvPr id="16" name="Title 1">
            <a:extLst>
              <a:ext uri="{FF2B5EF4-FFF2-40B4-BE49-F238E27FC236}">
                <a16:creationId xmlns:a16="http://schemas.microsoft.com/office/drawing/2014/main" id="{0A2B4331-7730-C944-82F4-41B3F12BA696}"/>
              </a:ext>
            </a:extLst>
          </p:cNvPr>
          <p:cNvSpPr>
            <a:spLocks noGrp="1"/>
          </p:cNvSpPr>
          <p:nvPr>
            <p:ph type="body" sz="quarter" idx="18" hasCustomPrompt="1"/>
          </p:nvPr>
        </p:nvSpPr>
        <p:spPr>
          <a:xfrm>
            <a:off x="518667" y="229952"/>
            <a:ext cx="3600000" cy="1060426"/>
          </a:xfrm>
        </p:spPr>
        <p:txBody>
          <a:bodyPr anchor="t">
            <a:normAutofit/>
          </a:bodyPr>
          <a:lstStyle>
            <a:lvl1pPr marL="0" indent="0">
              <a:buFontTx/>
              <a:buNone/>
              <a:defRPr sz="3200" b="1" i="0">
                <a:solidFill>
                  <a:schemeClr val="accent1"/>
                </a:solidFill>
                <a:latin typeface="Trebuchet MS" panose="020B0703020202090204" pitchFamily="34" charset="0"/>
              </a:defRPr>
            </a:lvl1pPr>
            <a:lvl2pPr marL="457200" indent="0">
              <a:buFontTx/>
              <a:buNone/>
              <a:defRPr b="1" i="1">
                <a:solidFill>
                  <a:schemeClr val="accent1"/>
                </a:solidFill>
                <a:latin typeface="Trebuchet MS" panose="020B0703020202090204" pitchFamily="34" charset="0"/>
              </a:defRPr>
            </a:lvl2pPr>
            <a:lvl3pPr marL="914400" indent="0">
              <a:buFontTx/>
              <a:buNone/>
              <a:defRPr b="1" i="1">
                <a:solidFill>
                  <a:schemeClr val="accent1"/>
                </a:solidFill>
                <a:latin typeface="Trebuchet MS" panose="020B0703020202090204" pitchFamily="34" charset="0"/>
              </a:defRPr>
            </a:lvl3pPr>
            <a:lvl4pPr marL="1371600" indent="0">
              <a:buFontTx/>
              <a:buNone/>
              <a:defRPr b="1" i="1">
                <a:solidFill>
                  <a:schemeClr val="accent1"/>
                </a:solidFill>
                <a:latin typeface="Trebuchet MS" panose="020B0703020202090204" pitchFamily="34" charset="0"/>
              </a:defRPr>
            </a:lvl4pPr>
            <a:lvl5pPr marL="1828800" indent="0" algn="l">
              <a:buFontTx/>
              <a:buNone/>
              <a:defRPr sz="3200" i="1">
                <a:solidFill>
                  <a:schemeClr val="accent1"/>
                </a:solidFill>
                <a:latin typeface="Trebuchet MS" panose="020B0703020202090204" pitchFamily="34" charset="0"/>
              </a:defRPr>
            </a:lvl5pPr>
          </a:lstStyle>
          <a:p>
            <a:pPr lvl="0"/>
            <a:r>
              <a:rPr lang="en-GB" dirty="0"/>
              <a:t>CLICK TO EDIT TITLE </a:t>
            </a:r>
          </a:p>
        </p:txBody>
      </p:sp>
    </p:spTree>
    <p:extLst>
      <p:ext uri="{BB962C8B-B14F-4D97-AF65-F5344CB8AC3E}">
        <p14:creationId xmlns:p14="http://schemas.microsoft.com/office/powerpoint/2010/main" val="2055648583"/>
      </p:ext>
    </p:extLst>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Divider Slide on White Bg ">
    <p:bg>
      <p:bgPr>
        <a:solidFill>
          <a:schemeClr val="bg1">
            <a:alpha val="0"/>
          </a:schemeClr>
        </a:solidFill>
        <a:effectLst/>
      </p:bgPr>
    </p:bg>
    <p:spTree>
      <p:nvGrpSpPr>
        <p:cNvPr id="1" name=""/>
        <p:cNvGrpSpPr/>
        <p:nvPr/>
      </p:nvGrpSpPr>
      <p:grpSpPr>
        <a:xfrm>
          <a:off x="0" y="0"/>
          <a:ext cx="0" cy="0"/>
          <a:chOff x="0" y="0"/>
          <a:chExt cx="0" cy="0"/>
        </a:xfrm>
      </p:grpSpPr>
      <p:pic>
        <p:nvPicPr>
          <p:cNvPr id="9" name="Pattern Sand Bottom">
            <a:extLst>
              <a:ext uri="{FF2B5EF4-FFF2-40B4-BE49-F238E27FC236}">
                <a16:creationId xmlns:a16="http://schemas.microsoft.com/office/drawing/2014/main" id="{7E41FF7E-0642-ED43-BF36-6F4C4C4A2BE9}"/>
              </a:ext>
            </a:extLst>
          </p:cNvPr>
          <p:cNvPicPr>
            <a:picLocks noChangeAspect="1"/>
          </p:cNvPicPr>
          <p:nvPr userDrawn="1"/>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l="15866" t="5503" r="48528" b="71220"/>
          <a:stretch/>
        </p:blipFill>
        <p:spPr>
          <a:xfrm>
            <a:off x="197368" y="4478953"/>
            <a:ext cx="4785278" cy="2148599"/>
          </a:xfrm>
          <a:prstGeom prst="rect">
            <a:avLst/>
          </a:prstGeom>
        </p:spPr>
      </p:pic>
      <p:pic>
        <p:nvPicPr>
          <p:cNvPr id="11" name="Pattern Top">
            <a:extLst>
              <a:ext uri="{FF2B5EF4-FFF2-40B4-BE49-F238E27FC236}">
                <a16:creationId xmlns:a16="http://schemas.microsoft.com/office/drawing/2014/main" id="{6124DACD-3877-F440-9547-FC58D4D8F16B}"/>
              </a:ext>
            </a:extLst>
          </p:cNvPr>
          <p:cNvPicPr>
            <a:picLocks noChangeAspect="1"/>
          </p:cNvPicPr>
          <p:nvPr userDrawn="1"/>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l="15866" t="5503" r="48528" b="71220"/>
          <a:stretch/>
        </p:blipFill>
        <p:spPr>
          <a:xfrm flipV="1">
            <a:off x="187320" y="-43952"/>
            <a:ext cx="4785278" cy="2148599"/>
          </a:xfrm>
          <a:prstGeom prst="rect">
            <a:avLst/>
          </a:prstGeom>
        </p:spPr>
      </p:pic>
      <p:sp>
        <p:nvSpPr>
          <p:cNvPr id="10" name="Content Placeholder ">
            <a:extLst>
              <a:ext uri="{FF2B5EF4-FFF2-40B4-BE49-F238E27FC236}">
                <a16:creationId xmlns:a16="http://schemas.microsoft.com/office/drawing/2014/main" id="{1E5D113C-3036-C842-BC1F-5B0180C05F49}"/>
              </a:ext>
            </a:extLst>
          </p:cNvPr>
          <p:cNvSpPr>
            <a:spLocks noGrp="1"/>
          </p:cNvSpPr>
          <p:nvPr>
            <p:ph idx="1" hasCustomPrompt="1"/>
          </p:nvPr>
        </p:nvSpPr>
        <p:spPr>
          <a:xfrm>
            <a:off x="5384800" y="2097153"/>
            <a:ext cx="6256338" cy="4416074"/>
          </a:xfrm>
        </p:spPr>
        <p:txBody>
          <a:bodyPr>
            <a:normAutofit lnSpcReduction="10000"/>
          </a:bodyPr>
          <a:lstStyle>
            <a:lvl1pPr marL="0" marR="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a:lvl1pPr>
          </a:lstStyle>
          <a:p>
            <a:pPr marL="228600" marR="0" lvl="0" indent="-22860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Char char="•"/>
              <a:tabLst/>
              <a:defRPr/>
            </a:pPr>
            <a:r>
              <a:rPr lang="en-GB" dirty="0"/>
              <a:t>Content placeholder</a:t>
            </a:r>
          </a:p>
        </p:txBody>
      </p:sp>
      <p:sp>
        <p:nvSpPr>
          <p:cNvPr id="12" name="Sub-heading">
            <a:extLst>
              <a:ext uri="{FF2B5EF4-FFF2-40B4-BE49-F238E27FC236}">
                <a16:creationId xmlns:a16="http://schemas.microsoft.com/office/drawing/2014/main" id="{F247DAB5-9184-904C-8ADA-EB59774A98DA}"/>
              </a:ext>
            </a:extLst>
          </p:cNvPr>
          <p:cNvSpPr>
            <a:spLocks noGrp="1"/>
          </p:cNvSpPr>
          <p:nvPr>
            <p:ph type="body" sz="quarter" idx="10" hasCustomPrompt="1"/>
          </p:nvPr>
        </p:nvSpPr>
        <p:spPr>
          <a:xfrm>
            <a:off x="5384799" y="1382713"/>
            <a:ext cx="6256339" cy="644993"/>
          </a:xfrm>
        </p:spPr>
        <p:txBody>
          <a:bodyPr anchor="ctr">
            <a:normAutofit/>
          </a:bodyPr>
          <a:lstStyle>
            <a:lvl1pPr marL="0" marR="0" indent="0" algn="l" defTabSz="914400" rtl="0" eaLnBrk="1" fontAlgn="auto" latinLnBrk="0" hangingPunct="1">
              <a:lnSpc>
                <a:spcPct val="100000"/>
              </a:lnSpc>
              <a:spcBef>
                <a:spcPts val="1000"/>
              </a:spcBef>
              <a:spcAft>
                <a:spcPts val="0"/>
              </a:spcAft>
              <a:buClr>
                <a:schemeClr val="accent2"/>
              </a:buClr>
              <a:buSzTx/>
              <a:buFontTx/>
              <a:buNone/>
              <a:tabLst/>
              <a:defRPr lang="en-GB" sz="2800" b="0" i="0" kern="1200" dirty="0">
                <a:solidFill>
                  <a:schemeClr val="accent2"/>
                </a:solidFill>
                <a:latin typeface="Trebuchet MS" panose="020B0703020202090204" pitchFamily="34" charset="0"/>
                <a:ea typeface="+mn-ea"/>
                <a:cs typeface="+mn-cs"/>
              </a:defRPr>
            </a:lvl1pPr>
          </a:lstStyle>
          <a:p>
            <a:pPr marL="0" marR="0" lvl="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a:pPr>
            <a:r>
              <a:rPr lang="en-GB" dirty="0">
                <a:cs typeface="+mn-cs"/>
              </a:rPr>
              <a:t>Sub-heading</a:t>
            </a:r>
          </a:p>
        </p:txBody>
      </p:sp>
      <p:sp>
        <p:nvSpPr>
          <p:cNvPr id="2" name="Title">
            <a:extLst>
              <a:ext uri="{FF2B5EF4-FFF2-40B4-BE49-F238E27FC236}">
                <a16:creationId xmlns:a16="http://schemas.microsoft.com/office/drawing/2014/main" id="{4F38FE0C-DEEE-374F-87A7-4115B8F04250}"/>
              </a:ext>
            </a:extLst>
          </p:cNvPr>
          <p:cNvSpPr>
            <a:spLocks noGrp="1"/>
          </p:cNvSpPr>
          <p:nvPr>
            <p:ph type="title" hasCustomPrompt="1"/>
          </p:nvPr>
        </p:nvSpPr>
        <p:spPr>
          <a:xfrm>
            <a:off x="524405" y="2943724"/>
            <a:ext cx="4448193" cy="1019176"/>
          </a:xfrm>
          <a:prstGeom prst="rect">
            <a:avLst/>
          </a:prstGeom>
        </p:spPr>
        <p:txBody>
          <a:bodyPr/>
          <a:lstStyle>
            <a:lvl1pPr>
              <a:defRPr>
                <a:solidFill>
                  <a:schemeClr val="accent1"/>
                </a:solidFill>
              </a:defRPr>
            </a:lvl1pPr>
          </a:lstStyle>
          <a:p>
            <a:r>
              <a:rPr lang="en-GB" dirty="0"/>
              <a:t>CLICK TO EDIT TITLE</a:t>
            </a:r>
            <a:endParaRPr lang="en-US" dirty="0"/>
          </a:p>
        </p:txBody>
      </p:sp>
    </p:spTree>
    <p:extLst>
      <p:ext uri="{BB962C8B-B14F-4D97-AF65-F5344CB8AC3E}">
        <p14:creationId xmlns:p14="http://schemas.microsoft.com/office/powerpoint/2010/main" val="5710113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ub-heading + Content on Sand Bg">
    <p:bg>
      <p:bgPr>
        <a:solidFill>
          <a:schemeClr val="accent2">
            <a:lumMod val="20000"/>
            <a:lumOff val="80000"/>
            <a:alpha val="60000"/>
          </a:schemeClr>
        </a:solidFill>
        <a:effectLst/>
      </p:bgPr>
    </p:bg>
    <p:spTree>
      <p:nvGrpSpPr>
        <p:cNvPr id="1" name=""/>
        <p:cNvGrpSpPr/>
        <p:nvPr/>
      </p:nvGrpSpPr>
      <p:grpSpPr>
        <a:xfrm>
          <a:off x="0" y="0"/>
          <a:ext cx="0" cy="0"/>
          <a:chOff x="0" y="0"/>
          <a:chExt cx="0" cy="0"/>
        </a:xfrm>
      </p:grpSpPr>
      <p:sp>
        <p:nvSpPr>
          <p:cNvPr id="4" name="Content Placeholder ">
            <a:extLst>
              <a:ext uri="{FF2B5EF4-FFF2-40B4-BE49-F238E27FC236}">
                <a16:creationId xmlns:a16="http://schemas.microsoft.com/office/drawing/2014/main" id="{4A0A04E6-82A6-6342-BC69-1852DDFBABAB}"/>
              </a:ext>
            </a:extLst>
          </p:cNvPr>
          <p:cNvSpPr>
            <a:spLocks noGrp="1"/>
          </p:cNvSpPr>
          <p:nvPr>
            <p:ph idx="1" hasCustomPrompt="1"/>
          </p:nvPr>
        </p:nvSpPr>
        <p:spPr>
          <a:xfrm>
            <a:off x="518668" y="2098626"/>
            <a:ext cx="11122470" cy="4369629"/>
          </a:xfrm>
        </p:spPr>
        <p:txBody>
          <a:bodyPr>
            <a:normAutofit lnSpcReduction="10000"/>
          </a:bodyPr>
          <a:lstStyle/>
          <a:p>
            <a:r>
              <a:rPr lang="en-GB" dirty="0"/>
              <a:t>Content placeholder</a:t>
            </a:r>
          </a:p>
        </p:txBody>
      </p:sp>
      <p:sp>
        <p:nvSpPr>
          <p:cNvPr id="5" name="Sub-heading">
            <a:extLst>
              <a:ext uri="{FF2B5EF4-FFF2-40B4-BE49-F238E27FC236}">
                <a16:creationId xmlns:a16="http://schemas.microsoft.com/office/drawing/2014/main" id="{75341AAE-B2DE-0D44-A2FA-007F38E94867}"/>
              </a:ext>
            </a:extLst>
          </p:cNvPr>
          <p:cNvSpPr>
            <a:spLocks noGrp="1"/>
          </p:cNvSpPr>
          <p:nvPr>
            <p:ph type="body" sz="quarter" idx="10" hasCustomPrompt="1"/>
          </p:nvPr>
        </p:nvSpPr>
        <p:spPr>
          <a:xfrm>
            <a:off x="518668" y="1379764"/>
            <a:ext cx="11122470" cy="644993"/>
          </a:xfrm>
        </p:spPr>
        <p:txBody>
          <a:bodyPr anchor="ctr">
            <a:normAutofit/>
          </a:bodyPr>
          <a:lstStyle>
            <a:lvl1pPr marL="0" marR="0" indent="0" algn="l" defTabSz="914400" rtl="0" eaLnBrk="1" fontAlgn="auto" latinLnBrk="0" hangingPunct="1">
              <a:lnSpc>
                <a:spcPct val="100000"/>
              </a:lnSpc>
              <a:spcBef>
                <a:spcPts val="1000"/>
              </a:spcBef>
              <a:spcAft>
                <a:spcPts val="0"/>
              </a:spcAft>
              <a:buClr>
                <a:schemeClr val="accent2"/>
              </a:buClr>
              <a:buSzTx/>
              <a:buFontTx/>
              <a:buNone/>
              <a:tabLst/>
              <a:defRPr lang="en-GB" sz="2800" b="0" i="0" kern="1200" dirty="0">
                <a:solidFill>
                  <a:schemeClr val="accent2"/>
                </a:solidFill>
                <a:latin typeface="Trebuchet MS" panose="020B0703020202090204" pitchFamily="34" charset="0"/>
                <a:ea typeface="+mn-ea"/>
                <a:cs typeface="+mn-cs"/>
              </a:defRPr>
            </a:lvl1pPr>
          </a:lstStyle>
          <a:p>
            <a:pPr marL="0" marR="0" lvl="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a:pPr>
            <a:r>
              <a:rPr lang="en-GB" dirty="0">
                <a:cs typeface="+mn-cs"/>
              </a:rPr>
              <a:t>Sub-heading</a:t>
            </a:r>
          </a:p>
        </p:txBody>
      </p:sp>
      <p:sp>
        <p:nvSpPr>
          <p:cNvPr id="2" name="Title">
            <a:extLst>
              <a:ext uri="{FF2B5EF4-FFF2-40B4-BE49-F238E27FC236}">
                <a16:creationId xmlns:a16="http://schemas.microsoft.com/office/drawing/2014/main" id="{4F38FE0C-DEEE-374F-87A7-4115B8F04250}"/>
              </a:ext>
            </a:extLst>
          </p:cNvPr>
          <p:cNvSpPr>
            <a:spLocks noGrp="1"/>
          </p:cNvSpPr>
          <p:nvPr>
            <p:ph type="title" hasCustomPrompt="1"/>
          </p:nvPr>
        </p:nvSpPr>
        <p:spPr>
          <a:xfrm>
            <a:off x="518668" y="294054"/>
            <a:ext cx="8328565" cy="1019176"/>
          </a:xfrm>
          <a:prstGeom prst="rect">
            <a:avLst/>
          </a:prstGeom>
        </p:spPr>
        <p:txBody>
          <a:bodyPr/>
          <a:lstStyle/>
          <a:p>
            <a:r>
              <a:rPr lang="en-GB" dirty="0"/>
              <a:t>CLICK TO EDIT TITLE</a:t>
            </a:r>
            <a:endParaRPr lang="en-US" dirty="0"/>
          </a:p>
        </p:txBody>
      </p:sp>
    </p:spTree>
    <p:extLst>
      <p:ext uri="{BB962C8B-B14F-4D97-AF65-F5344CB8AC3E}">
        <p14:creationId xmlns:p14="http://schemas.microsoft.com/office/powerpoint/2010/main" val="9657585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ub-heading + Content on Pattern Sand Bg">
    <p:bg>
      <p:bgPr>
        <a:solidFill>
          <a:schemeClr val="accent2">
            <a:lumMod val="20000"/>
            <a:lumOff val="80000"/>
            <a:alpha val="60000"/>
          </a:schemeClr>
        </a:solidFill>
        <a:effectLst/>
      </p:bgPr>
    </p:bg>
    <p:spTree>
      <p:nvGrpSpPr>
        <p:cNvPr id="1" name=""/>
        <p:cNvGrpSpPr/>
        <p:nvPr/>
      </p:nvGrpSpPr>
      <p:grpSpPr>
        <a:xfrm>
          <a:off x="0" y="0"/>
          <a:ext cx="0" cy="0"/>
          <a:chOff x="0" y="0"/>
          <a:chExt cx="0" cy="0"/>
        </a:xfrm>
      </p:grpSpPr>
      <p:pic>
        <p:nvPicPr>
          <p:cNvPr id="11" name="Pattern">
            <a:extLst>
              <a:ext uri="{FF2B5EF4-FFF2-40B4-BE49-F238E27FC236}">
                <a16:creationId xmlns:a16="http://schemas.microsoft.com/office/drawing/2014/main" id="{238EDFC1-EE9A-8048-86A1-2E5C9233E777}"/>
              </a:ext>
            </a:extLst>
          </p:cNvPr>
          <p:cNvPicPr>
            <a:picLocks noChangeAspect="1"/>
          </p:cNvPicPr>
          <p:nvPr userDrawn="1"/>
        </p:nvPicPr>
        <p:blipFill rotWithShape="1">
          <a:blip r:embed="rId2" cstate="screen">
            <a:duotone>
              <a:schemeClr val="accent2">
                <a:shade val="45000"/>
                <a:satMod val="135000"/>
              </a:schemeClr>
              <a:prstClr val="white"/>
            </a:duotone>
            <a:alphaModFix amt="60000"/>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a:ext>
            </a:extLst>
          </a:blip>
          <a:srcRect r="668"/>
          <a:stretch/>
        </p:blipFill>
        <p:spPr>
          <a:xfrm>
            <a:off x="1379" y="1342422"/>
            <a:ext cx="12190621" cy="5256000"/>
          </a:xfrm>
          <a:prstGeom prst="rect">
            <a:avLst/>
          </a:prstGeom>
        </p:spPr>
      </p:pic>
      <p:grpSp>
        <p:nvGrpSpPr>
          <p:cNvPr id="13" name="Bottom Corner Cover Ups">
            <a:extLst>
              <a:ext uri="{FF2B5EF4-FFF2-40B4-BE49-F238E27FC236}">
                <a16:creationId xmlns:a16="http://schemas.microsoft.com/office/drawing/2014/main" id="{93D46E69-FB5E-344A-A7B7-752C7C6ECCDD}"/>
              </a:ext>
            </a:extLst>
          </p:cNvPr>
          <p:cNvGrpSpPr/>
          <p:nvPr userDrawn="1"/>
        </p:nvGrpSpPr>
        <p:grpSpPr>
          <a:xfrm>
            <a:off x="0" y="5911729"/>
            <a:ext cx="12192027" cy="949000"/>
            <a:chOff x="0" y="5911729"/>
            <a:chExt cx="12192027" cy="949000"/>
          </a:xfrm>
        </p:grpSpPr>
        <p:pic>
          <p:nvPicPr>
            <p:cNvPr id="14" name="SU.Footer.Shape.White.Cover.R">
              <a:extLst>
                <a:ext uri="{FF2B5EF4-FFF2-40B4-BE49-F238E27FC236}">
                  <a16:creationId xmlns:a16="http://schemas.microsoft.com/office/drawing/2014/main" id="{C3DAB37C-2D70-5C41-B708-179C820942FA}"/>
                </a:ext>
              </a:extLst>
            </p:cNvPr>
            <p:cNvPicPr>
              <a:picLocks noChangeAspect="1"/>
            </p:cNvPicPr>
            <p:nvPr userDrawn="1"/>
          </p:nvPicPr>
          <p:blipFill rotWithShape="1">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l="95482" b="18185"/>
            <a:stretch/>
          </p:blipFill>
          <p:spPr>
            <a:xfrm>
              <a:off x="11641165" y="5911729"/>
              <a:ext cx="550862" cy="949000"/>
            </a:xfrm>
            <a:prstGeom prst="rect">
              <a:avLst/>
            </a:prstGeom>
          </p:spPr>
        </p:pic>
        <p:pic>
          <p:nvPicPr>
            <p:cNvPr id="15" name="SU.Footer.Shape.White.Cover.L">
              <a:extLst>
                <a:ext uri="{FF2B5EF4-FFF2-40B4-BE49-F238E27FC236}">
                  <a16:creationId xmlns:a16="http://schemas.microsoft.com/office/drawing/2014/main" id="{73C9FD76-564E-0348-A31C-D0132A5B66BC}"/>
                </a:ext>
              </a:extLst>
            </p:cNvPr>
            <p:cNvPicPr>
              <a:picLocks noChangeAspect="1"/>
            </p:cNvPicPr>
            <p:nvPr userDrawn="1"/>
          </p:nvPicPr>
          <p:blipFill rotWithShape="1">
            <a:blip r:embed="rId6" cstate="screen">
              <a:extLst>
                <a:ext uri="{28A0092B-C50C-407E-A947-70E740481C1C}">
                  <a14:useLocalDpi xmlns:a14="http://schemas.microsoft.com/office/drawing/2010/main"/>
                </a:ext>
                <a:ext uri="{96DAC541-7B7A-43D3-8B79-37D633B846F1}">
                  <asvg:svgBlip xmlns:asvg="http://schemas.microsoft.com/office/drawing/2016/SVG/main" r:embed="rId7"/>
                </a:ext>
              </a:extLst>
            </a:blip>
            <a:srcRect r="95768" b="18185"/>
            <a:stretch/>
          </p:blipFill>
          <p:spPr>
            <a:xfrm>
              <a:off x="0" y="5911729"/>
              <a:ext cx="515938" cy="949000"/>
            </a:xfrm>
            <a:prstGeom prst="rect">
              <a:avLst/>
            </a:prstGeom>
          </p:spPr>
        </p:pic>
      </p:grpSp>
      <p:sp>
        <p:nvSpPr>
          <p:cNvPr id="4" name="Content Placeholder ">
            <a:extLst>
              <a:ext uri="{FF2B5EF4-FFF2-40B4-BE49-F238E27FC236}">
                <a16:creationId xmlns:a16="http://schemas.microsoft.com/office/drawing/2014/main" id="{4A0A04E6-82A6-6342-BC69-1852DDFBABAB}"/>
              </a:ext>
            </a:extLst>
          </p:cNvPr>
          <p:cNvSpPr>
            <a:spLocks noGrp="1"/>
          </p:cNvSpPr>
          <p:nvPr>
            <p:ph idx="1" hasCustomPrompt="1"/>
          </p:nvPr>
        </p:nvSpPr>
        <p:spPr>
          <a:xfrm>
            <a:off x="518668" y="2098626"/>
            <a:ext cx="11122470" cy="4414600"/>
          </a:xfrm>
        </p:spPr>
        <p:txBody>
          <a:bodyPr>
            <a:normAutofit lnSpcReduction="10000"/>
          </a:bodyPr>
          <a:lstStyle/>
          <a:p>
            <a:r>
              <a:rPr lang="en-GB" dirty="0"/>
              <a:t>Content placeholder</a:t>
            </a:r>
          </a:p>
        </p:txBody>
      </p:sp>
      <p:sp>
        <p:nvSpPr>
          <p:cNvPr id="5" name="Sub-heading">
            <a:extLst>
              <a:ext uri="{FF2B5EF4-FFF2-40B4-BE49-F238E27FC236}">
                <a16:creationId xmlns:a16="http://schemas.microsoft.com/office/drawing/2014/main" id="{75341AAE-B2DE-0D44-A2FA-007F38E94867}"/>
              </a:ext>
            </a:extLst>
          </p:cNvPr>
          <p:cNvSpPr>
            <a:spLocks noGrp="1"/>
          </p:cNvSpPr>
          <p:nvPr>
            <p:ph type="body" sz="quarter" idx="10" hasCustomPrompt="1"/>
          </p:nvPr>
        </p:nvSpPr>
        <p:spPr>
          <a:xfrm>
            <a:off x="518668" y="1379764"/>
            <a:ext cx="11122470" cy="644993"/>
          </a:xfrm>
        </p:spPr>
        <p:txBody>
          <a:bodyPr anchor="ctr">
            <a:normAutofit/>
          </a:bodyPr>
          <a:lstStyle>
            <a:lvl1pPr marL="0" marR="0" indent="0" algn="l" defTabSz="914400" rtl="0" eaLnBrk="1" fontAlgn="auto" latinLnBrk="0" hangingPunct="1">
              <a:lnSpc>
                <a:spcPct val="100000"/>
              </a:lnSpc>
              <a:spcBef>
                <a:spcPts val="1000"/>
              </a:spcBef>
              <a:spcAft>
                <a:spcPts val="0"/>
              </a:spcAft>
              <a:buClr>
                <a:schemeClr val="accent2"/>
              </a:buClr>
              <a:buSzTx/>
              <a:buFontTx/>
              <a:buNone/>
              <a:tabLst/>
              <a:defRPr lang="en-GB" sz="2800" b="0" i="0" kern="1200" dirty="0">
                <a:solidFill>
                  <a:schemeClr val="accent2"/>
                </a:solidFill>
                <a:latin typeface="Trebuchet MS" panose="020B0703020202090204" pitchFamily="34" charset="0"/>
                <a:ea typeface="+mn-ea"/>
                <a:cs typeface="+mn-cs"/>
              </a:defRPr>
            </a:lvl1pPr>
          </a:lstStyle>
          <a:p>
            <a:pPr marL="0" marR="0" lvl="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a:pPr>
            <a:r>
              <a:rPr lang="en-GB" dirty="0">
                <a:cs typeface="+mn-cs"/>
              </a:rPr>
              <a:t>Sub-heading</a:t>
            </a:r>
          </a:p>
        </p:txBody>
      </p:sp>
      <p:sp>
        <p:nvSpPr>
          <p:cNvPr id="2" name="Title">
            <a:extLst>
              <a:ext uri="{FF2B5EF4-FFF2-40B4-BE49-F238E27FC236}">
                <a16:creationId xmlns:a16="http://schemas.microsoft.com/office/drawing/2014/main" id="{4F38FE0C-DEEE-374F-87A7-4115B8F04250}"/>
              </a:ext>
            </a:extLst>
          </p:cNvPr>
          <p:cNvSpPr>
            <a:spLocks noGrp="1"/>
          </p:cNvSpPr>
          <p:nvPr>
            <p:ph type="title" hasCustomPrompt="1"/>
          </p:nvPr>
        </p:nvSpPr>
        <p:spPr>
          <a:xfrm>
            <a:off x="518668" y="286559"/>
            <a:ext cx="8328565" cy="1019176"/>
          </a:xfrm>
          <a:prstGeom prst="rect">
            <a:avLst/>
          </a:prstGeom>
        </p:spPr>
        <p:txBody>
          <a:bodyPr/>
          <a:lstStyle/>
          <a:p>
            <a:r>
              <a:rPr lang="en-GB" dirty="0"/>
              <a:t>CLICK TO EDIT TITLE</a:t>
            </a:r>
            <a:endParaRPr lang="en-US" dirty="0"/>
          </a:p>
        </p:txBody>
      </p:sp>
    </p:spTree>
    <p:extLst>
      <p:ext uri="{BB962C8B-B14F-4D97-AF65-F5344CB8AC3E}">
        <p14:creationId xmlns:p14="http://schemas.microsoft.com/office/powerpoint/2010/main" val="38628685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2.sv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1.png"/><Relationship Id="rId30" Type="http://schemas.openxmlformats.org/officeDocument/2006/relationships/image" Target="../media/image4.sv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White.Banner.Top">
            <a:extLst>
              <a:ext uri="{FF2B5EF4-FFF2-40B4-BE49-F238E27FC236}">
                <a16:creationId xmlns:a16="http://schemas.microsoft.com/office/drawing/2014/main" id="{D70D17EB-87E2-EC45-B0B0-B16E5C2558F6}"/>
              </a:ext>
            </a:extLst>
          </p:cNvPr>
          <p:cNvSpPr/>
          <p:nvPr userDrawn="1"/>
        </p:nvSpPr>
        <p:spPr>
          <a:xfrm>
            <a:off x="0" y="0"/>
            <a:ext cx="12192000" cy="13414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6" name="SU.Footer.Shape.White">
            <a:extLst>
              <a:ext uri="{FF2B5EF4-FFF2-40B4-BE49-F238E27FC236}">
                <a16:creationId xmlns:a16="http://schemas.microsoft.com/office/drawing/2014/main" id="{C2021710-E914-7244-8A47-3745EFB08A9D}"/>
              </a:ext>
            </a:extLst>
          </p:cNvPr>
          <p:cNvPicPr>
            <a:picLocks noChangeAspect="1"/>
          </p:cNvPicPr>
          <p:nvPr userDrawn="1"/>
        </p:nvPicPr>
        <p:blipFill rotWithShape="1">
          <a:blip r:embed="rId27" cstate="screen">
            <a:extLst>
              <a:ext uri="{28A0092B-C50C-407E-A947-70E740481C1C}">
                <a14:useLocalDpi xmlns:a14="http://schemas.microsoft.com/office/drawing/2010/main"/>
              </a:ext>
              <a:ext uri="{96DAC541-7B7A-43D3-8B79-37D633B846F1}">
                <asvg:svgBlip xmlns:asvg="http://schemas.microsoft.com/office/drawing/2016/SVG/main" r:embed="rId28"/>
              </a:ext>
            </a:extLst>
          </a:blip>
          <a:srcRect b="18185"/>
          <a:stretch/>
        </p:blipFill>
        <p:spPr>
          <a:xfrm>
            <a:off x="0" y="5909001"/>
            <a:ext cx="12192000" cy="948999"/>
          </a:xfrm>
          <a:prstGeom prst="rect">
            <a:avLst/>
          </a:prstGeom>
        </p:spPr>
      </p:pic>
      <p:sp>
        <p:nvSpPr>
          <p:cNvPr id="9" name="Footer">
            <a:extLst>
              <a:ext uri="{FF2B5EF4-FFF2-40B4-BE49-F238E27FC236}">
                <a16:creationId xmlns:a16="http://schemas.microsoft.com/office/drawing/2014/main" id="{5DE18A1C-E612-604E-AA9F-9A73E465BA68}"/>
              </a:ext>
            </a:extLst>
          </p:cNvPr>
          <p:cNvSpPr txBox="1">
            <a:spLocks/>
          </p:cNvSpPr>
          <p:nvPr userDrawn="1"/>
        </p:nvSpPr>
        <p:spPr>
          <a:xfrm>
            <a:off x="515938" y="6597651"/>
            <a:ext cx="11125200" cy="266492"/>
          </a:xfrm>
          <a:prstGeom prst="rect">
            <a:avLst/>
          </a:prstGeom>
        </p:spPr>
        <p:txBody>
          <a:bodyPr anchor="t">
            <a:noAutofit/>
          </a:bodyPr>
          <a:lstStyle>
            <a:lvl1pPr marL="0" indent="0" algn="l" defTabSz="914400" rtl="0" eaLnBrk="1" latinLnBrk="0" hangingPunct="1">
              <a:lnSpc>
                <a:spcPct val="100000"/>
              </a:lnSpc>
              <a:spcBef>
                <a:spcPts val="1000"/>
              </a:spcBef>
              <a:buClr>
                <a:schemeClr val="accent2"/>
              </a:buClr>
              <a:buFontTx/>
              <a:buNone/>
              <a:defRPr lang="en-GB" sz="1000" b="1" i="0" kern="1200" dirty="0">
                <a:solidFill>
                  <a:schemeClr val="accent1"/>
                </a:solidFill>
                <a:latin typeface="Trebuchet MS" panose="020B0703020202090204" pitchFamily="34" charset="0"/>
                <a:ea typeface="+mn-ea"/>
                <a:cs typeface="Calibri Light" panose="020F0302020204030204" pitchFamily="34" charset="0"/>
              </a:defRPr>
            </a:lvl1pPr>
            <a:lvl2pPr marL="685800" indent="-228600" algn="l" defTabSz="914400" rtl="0" eaLnBrk="1" latinLnBrk="0" hangingPunct="1">
              <a:lnSpc>
                <a:spcPct val="100000"/>
              </a:lnSpc>
              <a:spcBef>
                <a:spcPts val="500"/>
              </a:spcBef>
              <a:buClr>
                <a:schemeClr val="accent2"/>
              </a:buClr>
              <a:buFont typeface="Arial" panose="020B0604020202020204" pitchFamily="34" charset="0"/>
              <a:buChar char="•"/>
              <a:defRPr sz="2200" b="0" i="0" kern="1200">
                <a:solidFill>
                  <a:schemeClr val="tx1"/>
                </a:solidFill>
                <a:latin typeface="Calibri Light" panose="020F0302020204030204" pitchFamily="34" charset="0"/>
                <a:ea typeface="+mn-ea"/>
                <a:cs typeface="Calibri Light" panose="020F0302020204030204" pitchFamily="34" charset="0"/>
              </a:defRPr>
            </a:lvl2pPr>
            <a:lvl3pPr marL="1143000" indent="-228600" algn="l" defTabSz="914400" rtl="0" eaLnBrk="1" latinLnBrk="0" hangingPunct="1">
              <a:lnSpc>
                <a:spcPct val="100000"/>
              </a:lnSpc>
              <a:spcBef>
                <a:spcPts val="500"/>
              </a:spcBef>
              <a:buClr>
                <a:schemeClr val="accent2"/>
              </a:buClr>
              <a:buFont typeface="Arial" panose="020B0604020202020204" pitchFamily="34" charset="0"/>
              <a:buChar char="•"/>
              <a:defRPr sz="2000" b="0" i="0" kern="1200">
                <a:solidFill>
                  <a:schemeClr val="tx1"/>
                </a:solidFill>
                <a:latin typeface="Calibri Light" panose="020F0302020204030204" pitchFamily="34" charset="0"/>
                <a:ea typeface="+mn-ea"/>
                <a:cs typeface="Calibri Light" panose="020F0302020204030204" pitchFamily="34" charset="0"/>
              </a:defRPr>
            </a:lvl3pPr>
            <a:lvl4pPr marL="1600200" indent="-228600" algn="l" defTabSz="914400" rtl="0" eaLnBrk="1" latinLnBrk="0" hangingPunct="1">
              <a:lnSpc>
                <a:spcPct val="100000"/>
              </a:lnSpc>
              <a:spcBef>
                <a:spcPts val="500"/>
              </a:spcBef>
              <a:buClr>
                <a:schemeClr val="accent2"/>
              </a:buClr>
              <a:buFont typeface="Arial" panose="020B0604020202020204" pitchFamily="34" charset="0"/>
              <a:buChar char="•"/>
              <a:defRPr sz="1800" b="0" i="0" kern="1200">
                <a:solidFill>
                  <a:schemeClr val="tx1"/>
                </a:solidFill>
                <a:latin typeface="Calibri Light" panose="020F0302020204030204" pitchFamily="34" charset="0"/>
                <a:ea typeface="+mn-ea"/>
                <a:cs typeface="Calibri Light" panose="020F0302020204030204" pitchFamily="34" charset="0"/>
              </a:defRPr>
            </a:lvl4pPr>
            <a:lvl5pPr marL="2057400" indent="-228600" algn="l" defTabSz="914400" rtl="0" eaLnBrk="1" latinLnBrk="0" hangingPunct="1">
              <a:lnSpc>
                <a:spcPct val="100000"/>
              </a:lnSpc>
              <a:spcBef>
                <a:spcPts val="500"/>
              </a:spcBef>
              <a:buClr>
                <a:schemeClr val="accent2"/>
              </a:buClr>
              <a:buFont typeface="Arial" panose="020B0604020202020204" pitchFamily="34" charset="0"/>
              <a:buChar char="•"/>
              <a:defRPr sz="1800" b="0" i="0" kern="1200">
                <a:solidFill>
                  <a:schemeClr val="tx1"/>
                </a:solidFill>
                <a:latin typeface="Calibri Light" panose="020F0302020204030204" pitchFamily="34" charset="0"/>
                <a:ea typeface="+mn-ea"/>
                <a:cs typeface="Calibri Light" panose="020F03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GB" sz="1000" b="0" i="0" dirty="0">
                <a:solidFill>
                  <a:schemeClr val="accent3"/>
                </a:solidFill>
                <a:latin typeface="Trebuchet MS" panose="020B0703020202090204" pitchFamily="34" charset="0"/>
              </a:rPr>
              <a:t>Engineering | </a:t>
            </a:r>
            <a:r>
              <a:rPr lang="en-GB" sz="1000" b="0" i="0" dirty="0" err="1">
                <a:solidFill>
                  <a:schemeClr val="accent3"/>
                </a:solidFill>
                <a:latin typeface="Trebuchet MS" panose="020B0703020202090204" pitchFamily="34" charset="0"/>
              </a:rPr>
              <a:t>EyobuNjineli</a:t>
            </a:r>
            <a:r>
              <a:rPr lang="en-GB" sz="1000" b="0" i="0" dirty="0">
                <a:solidFill>
                  <a:schemeClr val="accent3"/>
                </a:solidFill>
                <a:latin typeface="Trebuchet MS" panose="020B0703020202090204" pitchFamily="34" charset="0"/>
              </a:rPr>
              <a:t> | </a:t>
            </a:r>
            <a:r>
              <a:rPr lang="en-GB" sz="1000" b="0" i="0" dirty="0" err="1">
                <a:solidFill>
                  <a:schemeClr val="accent3"/>
                </a:solidFill>
                <a:latin typeface="Trebuchet MS" panose="020B0703020202090204" pitchFamily="34" charset="0"/>
              </a:rPr>
              <a:t>Ingenieurswese</a:t>
            </a:r>
            <a:endParaRPr lang="en-GB" sz="1000" b="0" i="0" dirty="0">
              <a:solidFill>
                <a:schemeClr val="accent3"/>
              </a:solidFill>
              <a:latin typeface="Trebuchet MS" panose="020B0703020202090204" pitchFamily="34" charset="0"/>
            </a:endParaRPr>
          </a:p>
        </p:txBody>
      </p:sp>
      <p:sp>
        <p:nvSpPr>
          <p:cNvPr id="15" name="SU.Shape" hidden="1">
            <a:extLst>
              <a:ext uri="{FF2B5EF4-FFF2-40B4-BE49-F238E27FC236}">
                <a16:creationId xmlns:a16="http://schemas.microsoft.com/office/drawing/2014/main" id="{050DDAF9-8F3A-0B48-82E1-6040CBB5F5D1}"/>
              </a:ext>
            </a:extLst>
          </p:cNvPr>
          <p:cNvSpPr/>
          <p:nvPr userDrawn="1"/>
        </p:nvSpPr>
        <p:spPr>
          <a:xfrm>
            <a:off x="0" y="1339540"/>
            <a:ext cx="12192000" cy="5259988"/>
          </a:xfrm>
          <a:custGeom>
            <a:avLst/>
            <a:gdLst>
              <a:gd name="connsiteX0" fmla="*/ 76801 w 3455263"/>
              <a:gd name="connsiteY0" fmla="*/ 1812227 h 1812226"/>
              <a:gd name="connsiteX1" fmla="*/ 0 w 3455263"/>
              <a:gd name="connsiteY1" fmla="*/ 1735169 h 1812226"/>
              <a:gd name="connsiteX2" fmla="*/ 0 w 3455263"/>
              <a:gd name="connsiteY2" fmla="*/ 0 h 1812226"/>
              <a:gd name="connsiteX3" fmla="*/ 3455263 w 3455263"/>
              <a:gd name="connsiteY3" fmla="*/ 0 h 1812226"/>
              <a:gd name="connsiteX4" fmla="*/ 3455263 w 3455263"/>
              <a:gd name="connsiteY4" fmla="*/ 1581150 h 1812226"/>
              <a:gd name="connsiteX5" fmla="*/ 3224766 w 3455263"/>
              <a:gd name="connsiteY5" fmla="*/ 1811750 h 1812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55263" h="1812226">
                <a:moveTo>
                  <a:pt x="76801" y="1812227"/>
                </a:moveTo>
                <a:cubicBezTo>
                  <a:pt x="76801" y="1812227"/>
                  <a:pt x="0" y="1812227"/>
                  <a:pt x="0" y="1735169"/>
                </a:cubicBezTo>
                <a:lnTo>
                  <a:pt x="0" y="0"/>
                </a:lnTo>
                <a:lnTo>
                  <a:pt x="3455263" y="0"/>
                </a:lnTo>
                <a:lnTo>
                  <a:pt x="3455263" y="1581150"/>
                </a:lnTo>
                <a:cubicBezTo>
                  <a:pt x="3455263" y="1581150"/>
                  <a:pt x="3455263" y="1811750"/>
                  <a:pt x="3224766" y="1811750"/>
                </a:cubicBezTo>
                <a:close/>
              </a:path>
            </a:pathLst>
          </a:custGeom>
          <a:noFill/>
          <a:ln w="12700" cap="flat">
            <a:noFill/>
            <a:prstDash val="solid"/>
            <a:miter/>
          </a:ln>
        </p:spPr>
        <p:txBody>
          <a:bodyPr rtlCol="0" anchor="ctr"/>
          <a:lstStyle/>
          <a:p>
            <a:endParaRPr lang="en-GB"/>
          </a:p>
        </p:txBody>
      </p:sp>
      <p:sp>
        <p:nvSpPr>
          <p:cNvPr id="3" name="Content placeholder">
            <a:extLst>
              <a:ext uri="{FF2B5EF4-FFF2-40B4-BE49-F238E27FC236}">
                <a16:creationId xmlns:a16="http://schemas.microsoft.com/office/drawing/2014/main" id="{301AC438-5C4B-A74B-973C-02E8105BD4BD}"/>
              </a:ext>
            </a:extLst>
          </p:cNvPr>
          <p:cNvSpPr>
            <a:spLocks noGrp="1"/>
          </p:cNvSpPr>
          <p:nvPr>
            <p:ph type="body" idx="1"/>
          </p:nvPr>
        </p:nvSpPr>
        <p:spPr>
          <a:xfrm>
            <a:off x="515938" y="1426437"/>
            <a:ext cx="11125197" cy="5155610"/>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2" name="Title">
            <a:extLst>
              <a:ext uri="{FF2B5EF4-FFF2-40B4-BE49-F238E27FC236}">
                <a16:creationId xmlns:a16="http://schemas.microsoft.com/office/drawing/2014/main" id="{EC044E2A-3062-F245-818F-F465A0481FCB}"/>
              </a:ext>
            </a:extLst>
          </p:cNvPr>
          <p:cNvSpPr>
            <a:spLocks noGrp="1"/>
          </p:cNvSpPr>
          <p:nvPr>
            <p:ph type="title"/>
          </p:nvPr>
        </p:nvSpPr>
        <p:spPr>
          <a:xfrm>
            <a:off x="515938" y="285324"/>
            <a:ext cx="8515636" cy="1052900"/>
          </a:xfrm>
          <a:prstGeom prst="rect">
            <a:avLst/>
          </a:prstGeom>
        </p:spPr>
        <p:txBody>
          <a:bodyPr vert="horz" lIns="91440" tIns="45720" rIns="91440" bIns="45720" rtlCol="0" anchor="t">
            <a:normAutofit/>
          </a:bodyPr>
          <a:lstStyle/>
          <a:p>
            <a:r>
              <a:rPr lang="en-GB" dirty="0"/>
              <a:t>CLICK TO EDIT MASTER TITLE STYLE</a:t>
            </a:r>
            <a:endParaRPr lang="en-US" dirty="0"/>
          </a:p>
        </p:txBody>
      </p:sp>
      <p:pic>
        <p:nvPicPr>
          <p:cNvPr id="8" name="SU Logo">
            <a:extLst>
              <a:ext uri="{FF2B5EF4-FFF2-40B4-BE49-F238E27FC236}">
                <a16:creationId xmlns:a16="http://schemas.microsoft.com/office/drawing/2014/main" id="{4BCB2B4B-739F-974A-8938-B9DE97032C44}"/>
              </a:ext>
            </a:extLst>
          </p:cNvPr>
          <p:cNvPicPr>
            <a:picLocks noChangeAspect="1"/>
          </p:cNvPicPr>
          <p:nvPr userDrawn="1"/>
        </p:nvPicPr>
        <p:blipFill>
          <a:blip r:embed="rId29">
            <a:extLst>
              <a:ext uri="{96DAC541-7B7A-43D3-8B79-37D633B846F1}">
                <asvg:svgBlip xmlns:asvg="http://schemas.microsoft.com/office/drawing/2016/SVG/main" r:embed="rId30"/>
              </a:ext>
            </a:extLst>
          </a:blip>
          <a:srcRect/>
          <a:stretch/>
        </p:blipFill>
        <p:spPr>
          <a:xfrm>
            <a:off x="9138962" y="130470"/>
            <a:ext cx="3053038" cy="1037250"/>
          </a:xfrm>
          <a:prstGeom prst="rect">
            <a:avLst/>
          </a:prstGeom>
        </p:spPr>
      </p:pic>
    </p:spTree>
    <p:extLst>
      <p:ext uri="{BB962C8B-B14F-4D97-AF65-F5344CB8AC3E}">
        <p14:creationId xmlns:p14="http://schemas.microsoft.com/office/powerpoint/2010/main" val="185710988"/>
      </p:ext>
    </p:extLst>
  </p:cSld>
  <p:clrMap bg1="lt1" tx1="dk1" bg2="lt2" tx2="dk2" accent1="accent1" accent2="accent2" accent3="accent3" accent4="accent4" accent5="accent5" accent6="accent6" hlink="hlink" folHlink="folHlink"/>
  <p:sldLayoutIdLst>
    <p:sldLayoutId id="2147483698" r:id="rId1"/>
    <p:sldLayoutId id="2147483697" r:id="rId2"/>
    <p:sldLayoutId id="2147483725" r:id="rId3"/>
    <p:sldLayoutId id="2147483712" r:id="rId4"/>
    <p:sldLayoutId id="2147483716" r:id="rId5"/>
    <p:sldLayoutId id="2147483741" r:id="rId6"/>
    <p:sldLayoutId id="2147483729" r:id="rId7"/>
    <p:sldLayoutId id="2147483749" r:id="rId8"/>
    <p:sldLayoutId id="2147483701" r:id="rId9"/>
    <p:sldLayoutId id="2147483713" r:id="rId10"/>
    <p:sldLayoutId id="2147483724" r:id="rId11"/>
    <p:sldLayoutId id="2147483743" r:id="rId12"/>
    <p:sldLayoutId id="2147483710" r:id="rId13"/>
    <p:sldLayoutId id="2147483750" r:id="rId14"/>
    <p:sldLayoutId id="2147483702" r:id="rId15"/>
    <p:sldLayoutId id="2147483714" r:id="rId16"/>
    <p:sldLayoutId id="2147483722" r:id="rId17"/>
    <p:sldLayoutId id="2147483744" r:id="rId18"/>
    <p:sldLayoutId id="2147483719" r:id="rId19"/>
    <p:sldLayoutId id="2147483751" r:id="rId20"/>
    <p:sldLayoutId id="2147483721" r:id="rId21"/>
    <p:sldLayoutId id="2147483709" r:id="rId22"/>
    <p:sldLayoutId id="2147483718" r:id="rId23"/>
    <p:sldLayoutId id="2147483745" r:id="rId24"/>
    <p:sldLayoutId id="2147483717" r:id="rId25"/>
  </p:sldLayoutIdLst>
  <p:txStyles>
    <p:titleStyle>
      <a:lvl1pPr algn="l" defTabSz="914400" rtl="0" eaLnBrk="1" latinLnBrk="0" hangingPunct="1">
        <a:lnSpc>
          <a:spcPct val="90000"/>
        </a:lnSpc>
        <a:spcBef>
          <a:spcPct val="0"/>
        </a:spcBef>
        <a:buNone/>
        <a:defRPr sz="3200" b="1" i="0" kern="1200">
          <a:solidFill>
            <a:schemeClr val="accent1"/>
          </a:solidFill>
          <a:latin typeface="Trebuchet MS" panose="020B0703020202090204" pitchFamily="34" charset="0"/>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2400" b="0" i="0" kern="1200">
          <a:solidFill>
            <a:schemeClr val="tx1"/>
          </a:solidFill>
          <a:latin typeface="Calibri Light" panose="020F0302020204030204" pitchFamily="34" charset="0"/>
          <a:ea typeface="+mn-ea"/>
          <a:cs typeface="Calibri Light" panose="020F0302020204030204" pitchFamily="34" charset="0"/>
        </a:defRPr>
      </a:lvl1pPr>
      <a:lvl2pPr marL="685800" indent="-228600" algn="l" defTabSz="914400" rtl="0" eaLnBrk="1" latinLnBrk="0" hangingPunct="1">
        <a:lnSpc>
          <a:spcPct val="100000"/>
        </a:lnSpc>
        <a:spcBef>
          <a:spcPts val="500"/>
        </a:spcBef>
        <a:buClr>
          <a:schemeClr val="accent2"/>
        </a:buClr>
        <a:buFont typeface="Arial" panose="020B0604020202020204" pitchFamily="34" charset="0"/>
        <a:buChar char="•"/>
        <a:defRPr sz="2200" b="0" i="0" kern="1200">
          <a:solidFill>
            <a:schemeClr val="tx1"/>
          </a:solidFill>
          <a:latin typeface="Calibri Light" panose="020F0302020204030204" pitchFamily="34" charset="0"/>
          <a:ea typeface="+mn-ea"/>
          <a:cs typeface="Calibri Light" panose="020F0302020204030204" pitchFamily="34" charset="0"/>
        </a:defRPr>
      </a:lvl2pPr>
      <a:lvl3pPr marL="1143000" indent="-228600" algn="l" defTabSz="914400" rtl="0" eaLnBrk="1" latinLnBrk="0" hangingPunct="1">
        <a:lnSpc>
          <a:spcPct val="100000"/>
        </a:lnSpc>
        <a:spcBef>
          <a:spcPts val="500"/>
        </a:spcBef>
        <a:buClr>
          <a:schemeClr val="accent2"/>
        </a:buClr>
        <a:buFont typeface="Arial" panose="020B0604020202020204" pitchFamily="34" charset="0"/>
        <a:buChar char="•"/>
        <a:defRPr sz="2000" b="0" i="0" kern="1200">
          <a:solidFill>
            <a:schemeClr val="tx1"/>
          </a:solidFill>
          <a:latin typeface="Calibri Light" panose="020F0302020204030204" pitchFamily="34" charset="0"/>
          <a:ea typeface="+mn-ea"/>
          <a:cs typeface="Calibri Light" panose="020F0302020204030204" pitchFamily="34" charset="0"/>
        </a:defRPr>
      </a:lvl3pPr>
      <a:lvl4pPr marL="1600200" indent="-228600" algn="l" defTabSz="914400" rtl="0" eaLnBrk="1" latinLnBrk="0" hangingPunct="1">
        <a:lnSpc>
          <a:spcPct val="100000"/>
        </a:lnSpc>
        <a:spcBef>
          <a:spcPts val="500"/>
        </a:spcBef>
        <a:buClr>
          <a:schemeClr val="accent2"/>
        </a:buClr>
        <a:buFont typeface="Arial" panose="020B0604020202020204" pitchFamily="34" charset="0"/>
        <a:buChar char="•"/>
        <a:defRPr sz="1800" b="0" i="0" kern="1200">
          <a:solidFill>
            <a:schemeClr val="tx1"/>
          </a:solidFill>
          <a:latin typeface="Calibri Light" panose="020F0302020204030204" pitchFamily="34" charset="0"/>
          <a:ea typeface="+mn-ea"/>
          <a:cs typeface="Calibri Light" panose="020F0302020204030204" pitchFamily="34" charset="0"/>
        </a:defRPr>
      </a:lvl4pPr>
      <a:lvl5pPr marL="2057400" indent="-228600" algn="l" defTabSz="914400" rtl="0" eaLnBrk="1" latinLnBrk="0" hangingPunct="1">
        <a:lnSpc>
          <a:spcPct val="100000"/>
        </a:lnSpc>
        <a:spcBef>
          <a:spcPts val="500"/>
        </a:spcBef>
        <a:buClr>
          <a:schemeClr val="accent2"/>
        </a:buClr>
        <a:buFont typeface="Arial" panose="020B0604020202020204" pitchFamily="34" charset="0"/>
        <a:buChar char="•"/>
        <a:defRPr sz="1800" b="0" i="0" kern="1200">
          <a:solidFill>
            <a:schemeClr val="tx1"/>
          </a:solidFill>
          <a:latin typeface="Calibri Light" panose="020F0302020204030204" pitchFamily="34" charset="0"/>
          <a:ea typeface="+mn-ea"/>
          <a:cs typeface="Calibri Light" panose="020F03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595" userDrawn="1">
          <p15:clr>
            <a:srgbClr val="F26B43"/>
          </p15:clr>
        </p15:guide>
        <p15:guide id="2" pos="325" userDrawn="1">
          <p15:clr>
            <a:srgbClr val="F26B43"/>
          </p15:clr>
        </p15:guide>
        <p15:guide id="3" pos="166" userDrawn="1">
          <p15:clr>
            <a:srgbClr val="F26B43"/>
          </p15:clr>
        </p15:guide>
        <p15:guide id="4" pos="7514" userDrawn="1">
          <p15:clr>
            <a:srgbClr val="F26B43"/>
          </p15:clr>
        </p15:guide>
        <p15:guide id="5" pos="7333" userDrawn="1">
          <p15:clr>
            <a:srgbClr val="F26B43"/>
          </p15:clr>
        </p15:guide>
        <p15:guide id="6" orient="horz" pos="4156" userDrawn="1">
          <p15:clr>
            <a:srgbClr val="F26B43"/>
          </p15:clr>
        </p15:guide>
        <p15:guide id="7" orient="horz" pos="232" userDrawn="1">
          <p15:clr>
            <a:srgbClr val="F26B43"/>
          </p15:clr>
        </p15:guide>
        <p15:guide id="8" pos="3840" userDrawn="1">
          <p15:clr>
            <a:srgbClr val="F26B43"/>
          </p15:clr>
        </p15:guide>
        <p15:guide id="9" orient="horz" pos="867"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b="-13000"/>
          </a:stretch>
        </a:blipFill>
        <a:effectLst/>
      </p:bgPr>
    </p:bg>
    <p:spTree>
      <p:nvGrpSpPr>
        <p:cNvPr id="1" name=""/>
        <p:cNvGrpSpPr/>
        <p:nvPr/>
      </p:nvGrpSpPr>
      <p:grpSpPr>
        <a:xfrm>
          <a:off x="0" y="0"/>
          <a:ext cx="0" cy="0"/>
          <a:chOff x="0" y="0"/>
          <a:chExt cx="0" cy="0"/>
        </a:xfrm>
      </p:grpSpPr>
      <p:sp>
        <p:nvSpPr>
          <p:cNvPr id="4" name="Photo by ...">
            <a:extLst>
              <a:ext uri="{FF2B5EF4-FFF2-40B4-BE49-F238E27FC236}">
                <a16:creationId xmlns:a16="http://schemas.microsoft.com/office/drawing/2014/main" id="{1982AB7D-2BAE-EF40-81E9-5AD098526BD0}"/>
              </a:ext>
            </a:extLst>
          </p:cNvPr>
          <p:cNvSpPr txBox="1"/>
          <p:nvPr/>
        </p:nvSpPr>
        <p:spPr>
          <a:xfrm>
            <a:off x="9533106" y="6364406"/>
            <a:ext cx="1966791" cy="230832"/>
          </a:xfrm>
          <a:prstGeom prst="rect">
            <a:avLst/>
          </a:prstGeom>
          <a:noFill/>
        </p:spPr>
        <p:txBody>
          <a:bodyPr wrap="square" rtlCol="0">
            <a:spAutoFit/>
          </a:bodyPr>
          <a:lstStyle/>
          <a:p>
            <a:pPr algn="r"/>
            <a:r>
              <a:rPr lang="en-GB" sz="900" dirty="0">
                <a:solidFill>
                  <a:schemeClr val="bg1">
                    <a:lumMod val="95000"/>
                  </a:schemeClr>
                </a:solidFill>
                <a:latin typeface="Trebuchet MS" panose="020B0703020202090204" pitchFamily="34" charset="0"/>
              </a:rPr>
              <a:t>Image from Naval Recognition </a:t>
            </a:r>
          </a:p>
        </p:txBody>
      </p:sp>
      <p:sp>
        <p:nvSpPr>
          <p:cNvPr id="2" name="Title ">
            <a:extLst>
              <a:ext uri="{FF2B5EF4-FFF2-40B4-BE49-F238E27FC236}">
                <a16:creationId xmlns:a16="http://schemas.microsoft.com/office/drawing/2014/main" id="{78FFE392-5910-874B-8661-FD0BB93EFA5D}"/>
              </a:ext>
            </a:extLst>
          </p:cNvPr>
          <p:cNvSpPr>
            <a:spLocks noGrp="1"/>
          </p:cNvSpPr>
          <p:nvPr>
            <p:ph type="title"/>
          </p:nvPr>
        </p:nvSpPr>
        <p:spPr/>
        <p:txBody>
          <a:bodyPr/>
          <a:lstStyle/>
          <a:p>
            <a:r>
              <a:rPr lang="en-GB" dirty="0"/>
              <a:t>Progress Report</a:t>
            </a:r>
            <a:br>
              <a:rPr lang="en-GB" dirty="0"/>
            </a:br>
            <a:r>
              <a:rPr lang="en-GB" sz="2800" b="0" dirty="0">
                <a:solidFill>
                  <a:srgbClr val="B79962"/>
                </a:solidFill>
              </a:rPr>
              <a:t>USV Control System</a:t>
            </a:r>
            <a:endParaRPr lang="en-GB" dirty="0"/>
          </a:p>
        </p:txBody>
      </p:sp>
    </p:spTree>
    <p:extLst>
      <p:ext uri="{BB962C8B-B14F-4D97-AF65-F5344CB8AC3E}">
        <p14:creationId xmlns:p14="http://schemas.microsoft.com/office/powerpoint/2010/main" val="41623474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E2D6C0">
            <a:alpha val="30000"/>
          </a:srgbClr>
        </a:solidFill>
        <a:effectLst/>
      </p:bgPr>
    </p:bg>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EEBB47B4-D976-A141-8171-824AB7337631}"/>
              </a:ext>
            </a:extLst>
          </p:cNvPr>
          <p:cNvSpPr>
            <a:spLocks noGrp="1"/>
          </p:cNvSpPr>
          <p:nvPr>
            <p:ph idx="1"/>
          </p:nvPr>
        </p:nvSpPr>
        <p:spPr/>
        <p:txBody>
          <a:bodyPr>
            <a:normAutofit/>
          </a:bodyPr>
          <a:lstStyle/>
          <a:p>
            <a:r>
              <a:rPr lang="en-GB" dirty="0"/>
              <a:t>Given Set Points.</a:t>
            </a:r>
          </a:p>
          <a:p>
            <a:r>
              <a:rPr lang="en-GB" dirty="0"/>
              <a:t>PI Control Steering.</a:t>
            </a:r>
          </a:p>
          <a:p>
            <a:r>
              <a:rPr lang="en-GB" dirty="0"/>
              <a:t>P Control Thrust.</a:t>
            </a:r>
          </a:p>
        </p:txBody>
      </p:sp>
      <p:sp>
        <p:nvSpPr>
          <p:cNvPr id="7" name="Text Placeholder 6">
            <a:extLst>
              <a:ext uri="{FF2B5EF4-FFF2-40B4-BE49-F238E27FC236}">
                <a16:creationId xmlns:a16="http://schemas.microsoft.com/office/drawing/2014/main" id="{427FDE66-C7C2-A546-B7DD-130F029106E7}"/>
              </a:ext>
            </a:extLst>
          </p:cNvPr>
          <p:cNvSpPr>
            <a:spLocks noGrp="1"/>
          </p:cNvSpPr>
          <p:nvPr>
            <p:ph type="body" sz="quarter" idx="10"/>
          </p:nvPr>
        </p:nvSpPr>
        <p:spPr/>
        <p:txBody>
          <a:bodyPr/>
          <a:lstStyle/>
          <a:p>
            <a:r>
              <a:rPr lang="en-GB" dirty="0"/>
              <a:t>Autonomous Control</a:t>
            </a:r>
          </a:p>
        </p:txBody>
      </p:sp>
      <p:sp>
        <p:nvSpPr>
          <p:cNvPr id="5" name="Title 4">
            <a:extLst>
              <a:ext uri="{FF2B5EF4-FFF2-40B4-BE49-F238E27FC236}">
                <a16:creationId xmlns:a16="http://schemas.microsoft.com/office/drawing/2014/main" id="{CAB8A1B4-DD55-424F-B6DE-A458F7C13649}"/>
              </a:ext>
            </a:extLst>
          </p:cNvPr>
          <p:cNvSpPr>
            <a:spLocks noGrp="1"/>
          </p:cNvSpPr>
          <p:nvPr>
            <p:ph type="title"/>
          </p:nvPr>
        </p:nvSpPr>
        <p:spPr/>
        <p:txBody>
          <a:bodyPr/>
          <a:lstStyle/>
          <a:p>
            <a:r>
              <a:rPr lang="en-GB" dirty="0"/>
              <a:t>Planning</a:t>
            </a:r>
          </a:p>
        </p:txBody>
      </p:sp>
      <p:pic>
        <p:nvPicPr>
          <p:cNvPr id="3" name="Picture 2" descr="Diagram&#10;&#10;Description automatically generated">
            <a:extLst>
              <a:ext uri="{FF2B5EF4-FFF2-40B4-BE49-F238E27FC236}">
                <a16:creationId xmlns:a16="http://schemas.microsoft.com/office/drawing/2014/main" id="{DF803C1C-09F5-982F-4914-FC1AEF510B12}"/>
              </a:ext>
            </a:extLst>
          </p:cNvPr>
          <p:cNvPicPr>
            <a:picLocks noChangeAspect="1"/>
          </p:cNvPicPr>
          <p:nvPr/>
        </p:nvPicPr>
        <p:blipFill rotWithShape="1">
          <a:blip r:embed="rId3"/>
          <a:srcRect b="31773"/>
          <a:stretch/>
        </p:blipFill>
        <p:spPr>
          <a:xfrm>
            <a:off x="6096000" y="1305735"/>
            <a:ext cx="4789251" cy="5016619"/>
          </a:xfrm>
          <a:prstGeom prst="roundRect">
            <a:avLst>
              <a:gd name="adj" fmla="val 9481"/>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24439110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E2D6C0">
            <a:alpha val="30000"/>
          </a:srgbClr>
        </a:solidFill>
        <a:effectLst/>
      </p:bgPr>
    </p:bg>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725DEC69-621D-86E3-1321-44C030267778}"/>
              </a:ext>
            </a:extLst>
          </p:cNvPr>
          <p:cNvGraphicFramePr>
            <a:graphicFrameLocks noGrp="1"/>
          </p:cNvGraphicFramePr>
          <p:nvPr>
            <p:ph idx="1"/>
            <p:extLst>
              <p:ext uri="{D42A27DB-BD31-4B8C-83A1-F6EECF244321}">
                <p14:modId xmlns:p14="http://schemas.microsoft.com/office/powerpoint/2010/main" val="290136952"/>
              </p:ext>
            </p:extLst>
          </p:nvPr>
        </p:nvGraphicFramePr>
        <p:xfrm>
          <a:off x="519113" y="2098675"/>
          <a:ext cx="9140453" cy="3337560"/>
        </p:xfrm>
        <a:graphic>
          <a:graphicData uri="http://schemas.openxmlformats.org/drawingml/2006/table">
            <a:tbl>
              <a:tblPr firstRow="1" bandRow="1">
                <a:tableStyleId>{5C22544A-7EE6-4342-B048-85BDC9FD1C3A}</a:tableStyleId>
              </a:tblPr>
              <a:tblGrid>
                <a:gridCol w="2780506">
                  <a:extLst>
                    <a:ext uri="{9D8B030D-6E8A-4147-A177-3AD203B41FA5}">
                      <a16:colId xmlns:a16="http://schemas.microsoft.com/office/drawing/2014/main" val="2335551817"/>
                    </a:ext>
                  </a:extLst>
                </a:gridCol>
                <a:gridCol w="1068100">
                  <a:extLst>
                    <a:ext uri="{9D8B030D-6E8A-4147-A177-3AD203B41FA5}">
                      <a16:colId xmlns:a16="http://schemas.microsoft.com/office/drawing/2014/main" val="2884064271"/>
                    </a:ext>
                  </a:extLst>
                </a:gridCol>
                <a:gridCol w="2363821">
                  <a:extLst>
                    <a:ext uri="{9D8B030D-6E8A-4147-A177-3AD203B41FA5}">
                      <a16:colId xmlns:a16="http://schemas.microsoft.com/office/drawing/2014/main" val="1105645731"/>
                    </a:ext>
                  </a:extLst>
                </a:gridCol>
                <a:gridCol w="2928026">
                  <a:extLst>
                    <a:ext uri="{9D8B030D-6E8A-4147-A177-3AD203B41FA5}">
                      <a16:colId xmlns:a16="http://schemas.microsoft.com/office/drawing/2014/main" val="3480915537"/>
                    </a:ext>
                  </a:extLst>
                </a:gridCol>
              </a:tblGrid>
              <a:tr h="370840">
                <a:tc>
                  <a:txBody>
                    <a:bodyPr/>
                    <a:lstStyle/>
                    <a:p>
                      <a:r>
                        <a:rPr lang="en-ZA" dirty="0"/>
                        <a:t>Description</a:t>
                      </a:r>
                      <a:endParaRPr lang="en-US" dirty="0"/>
                    </a:p>
                  </a:txBody>
                  <a:tcPr/>
                </a:tc>
                <a:tc>
                  <a:txBody>
                    <a:bodyPr/>
                    <a:lstStyle/>
                    <a:p>
                      <a:r>
                        <a:rPr lang="en-ZA" dirty="0"/>
                        <a:t>Quantity</a:t>
                      </a:r>
                      <a:endParaRPr lang="en-US" dirty="0"/>
                    </a:p>
                  </a:txBody>
                  <a:tcPr/>
                </a:tc>
                <a:tc>
                  <a:txBody>
                    <a:bodyPr/>
                    <a:lstStyle/>
                    <a:p>
                      <a:r>
                        <a:rPr lang="en-ZA" dirty="0"/>
                        <a:t>Item Cost</a:t>
                      </a:r>
                      <a:endParaRPr lang="en-US" dirty="0"/>
                    </a:p>
                  </a:txBody>
                  <a:tcPr/>
                </a:tc>
                <a:tc>
                  <a:txBody>
                    <a:bodyPr/>
                    <a:lstStyle/>
                    <a:p>
                      <a:r>
                        <a:rPr lang="en-ZA" dirty="0"/>
                        <a:t>Total Cost</a:t>
                      </a:r>
                      <a:endParaRPr lang="en-US" dirty="0"/>
                    </a:p>
                  </a:txBody>
                  <a:tcPr/>
                </a:tc>
                <a:extLst>
                  <a:ext uri="{0D108BD9-81ED-4DB2-BD59-A6C34878D82A}">
                    <a16:rowId xmlns:a16="http://schemas.microsoft.com/office/drawing/2014/main" val="3191950660"/>
                  </a:ext>
                </a:extLst>
              </a:tr>
              <a:tr h="370840">
                <a:tc>
                  <a:txBody>
                    <a:bodyPr/>
                    <a:lstStyle/>
                    <a:p>
                      <a:r>
                        <a:rPr lang="en-ZA" dirty="0"/>
                        <a:t>Spider 3 Boat &amp; Trailer</a:t>
                      </a:r>
                    </a:p>
                  </a:txBody>
                  <a:tcPr/>
                </a:tc>
                <a:tc>
                  <a:txBody>
                    <a:bodyPr/>
                    <a:lstStyle/>
                    <a:p>
                      <a:r>
                        <a:rPr lang="en-ZA" dirty="0"/>
                        <a:t>1</a:t>
                      </a:r>
                    </a:p>
                  </a:txBody>
                  <a:tcPr/>
                </a:tc>
                <a:tc>
                  <a:txBody>
                    <a:bodyPr/>
                    <a:lstStyle/>
                    <a:p>
                      <a:r>
                        <a:rPr lang="en-ZA" dirty="0"/>
                        <a:t>R 16 000</a:t>
                      </a:r>
                    </a:p>
                  </a:txBody>
                  <a:tcPr/>
                </a:tc>
                <a:tc>
                  <a:txBody>
                    <a:bodyPr/>
                    <a:lstStyle/>
                    <a:p>
                      <a:r>
                        <a:rPr lang="en-ZA" dirty="0"/>
                        <a:t>R 16 000</a:t>
                      </a:r>
                      <a:endParaRPr lang="en-US" dirty="0"/>
                    </a:p>
                  </a:txBody>
                  <a:tcPr/>
                </a:tc>
                <a:extLst>
                  <a:ext uri="{0D108BD9-81ED-4DB2-BD59-A6C34878D82A}">
                    <a16:rowId xmlns:a16="http://schemas.microsoft.com/office/drawing/2014/main" val="1361794021"/>
                  </a:ext>
                </a:extLst>
              </a:tr>
              <a:tr h="370840">
                <a:tc>
                  <a:txBody>
                    <a:bodyPr/>
                    <a:lstStyle/>
                    <a:p>
                      <a:r>
                        <a:rPr lang="en-ZA" dirty="0"/>
                        <a:t>TD20 Thruster &amp; ESC</a:t>
                      </a:r>
                      <a:endParaRPr lang="en-US" dirty="0"/>
                    </a:p>
                  </a:txBody>
                  <a:tcPr/>
                </a:tc>
                <a:tc>
                  <a:txBody>
                    <a:bodyPr/>
                    <a:lstStyle/>
                    <a:p>
                      <a:r>
                        <a:rPr lang="en-ZA" dirty="0"/>
                        <a:t>2</a:t>
                      </a:r>
                      <a:endParaRPr lang="en-US" dirty="0"/>
                    </a:p>
                  </a:txBody>
                  <a:tcPr/>
                </a:tc>
                <a:tc>
                  <a:txBody>
                    <a:bodyPr/>
                    <a:lstStyle/>
                    <a:p>
                      <a:r>
                        <a:rPr lang="en-ZA" dirty="0"/>
                        <a:t>R 6 500</a:t>
                      </a:r>
                      <a:endParaRPr lang="en-US" dirty="0"/>
                    </a:p>
                  </a:txBody>
                  <a:tcPr/>
                </a:tc>
                <a:tc>
                  <a:txBody>
                    <a:bodyPr/>
                    <a:lstStyle/>
                    <a:p>
                      <a:r>
                        <a:rPr lang="en-ZA" dirty="0"/>
                        <a:t>R 16 500</a:t>
                      </a:r>
                      <a:r>
                        <a:rPr lang="en-ZA" sz="1800" baseline="30000" dirty="0"/>
                        <a:t>*</a:t>
                      </a:r>
                      <a:endParaRPr lang="en-US" dirty="0"/>
                    </a:p>
                  </a:txBody>
                  <a:tcPr/>
                </a:tc>
                <a:extLst>
                  <a:ext uri="{0D108BD9-81ED-4DB2-BD59-A6C34878D82A}">
                    <a16:rowId xmlns:a16="http://schemas.microsoft.com/office/drawing/2014/main" val="3415280685"/>
                  </a:ext>
                </a:extLst>
              </a:tr>
              <a:tr h="370840">
                <a:tc>
                  <a:txBody>
                    <a:bodyPr/>
                    <a:lstStyle/>
                    <a:p>
                      <a:r>
                        <a:rPr lang="en-ZA" dirty="0"/>
                        <a:t>12V Battery System</a:t>
                      </a:r>
                      <a:endParaRPr lang="en-US" dirty="0"/>
                    </a:p>
                  </a:txBody>
                  <a:tcPr/>
                </a:tc>
                <a:tc>
                  <a:txBody>
                    <a:bodyPr/>
                    <a:lstStyle/>
                    <a:p>
                      <a:r>
                        <a:rPr lang="en-ZA" dirty="0"/>
                        <a:t>1</a:t>
                      </a:r>
                      <a:endParaRPr lang="en-US" dirty="0"/>
                    </a:p>
                  </a:txBody>
                  <a:tcPr/>
                </a:tc>
                <a:tc>
                  <a:txBody>
                    <a:bodyPr/>
                    <a:lstStyle/>
                    <a:p>
                      <a:r>
                        <a:rPr lang="en-ZA" dirty="0"/>
                        <a:t>R 10 000</a:t>
                      </a:r>
                      <a:endParaRPr lang="en-US" dirty="0"/>
                    </a:p>
                  </a:txBody>
                  <a:tcPr/>
                </a:tc>
                <a:tc>
                  <a:txBody>
                    <a:bodyPr/>
                    <a:lstStyle/>
                    <a:p>
                      <a:r>
                        <a:rPr lang="en-ZA" dirty="0"/>
                        <a:t>R 10 000</a:t>
                      </a:r>
                      <a:r>
                        <a:rPr lang="en-ZA" baseline="30000" dirty="0"/>
                        <a:t>**</a:t>
                      </a:r>
                      <a:endParaRPr lang="en-US" dirty="0"/>
                    </a:p>
                  </a:txBody>
                  <a:tcPr/>
                </a:tc>
                <a:extLst>
                  <a:ext uri="{0D108BD9-81ED-4DB2-BD59-A6C34878D82A}">
                    <a16:rowId xmlns:a16="http://schemas.microsoft.com/office/drawing/2014/main" val="3203653738"/>
                  </a:ext>
                </a:extLst>
              </a:tr>
              <a:tr h="370840">
                <a:tc>
                  <a:txBody>
                    <a:bodyPr/>
                    <a:lstStyle/>
                    <a:p>
                      <a:r>
                        <a:rPr lang="en-ZA" dirty="0"/>
                        <a:t>Arduino</a:t>
                      </a:r>
                      <a:endParaRPr lang="en-US" dirty="0"/>
                    </a:p>
                  </a:txBody>
                  <a:tcPr/>
                </a:tc>
                <a:tc>
                  <a:txBody>
                    <a:bodyPr/>
                    <a:lstStyle/>
                    <a:p>
                      <a:r>
                        <a:rPr lang="en-ZA" dirty="0"/>
                        <a:t>1</a:t>
                      </a:r>
                      <a:endParaRPr lang="en-US" dirty="0"/>
                    </a:p>
                  </a:txBody>
                  <a:tcPr/>
                </a:tc>
                <a:tc>
                  <a:txBody>
                    <a:bodyPr/>
                    <a:lstStyle/>
                    <a:p>
                      <a:r>
                        <a:rPr lang="en-ZA" dirty="0"/>
                        <a:t>R 590</a:t>
                      </a:r>
                      <a:endParaRPr lang="en-US" dirty="0"/>
                    </a:p>
                  </a:txBody>
                  <a:tcPr/>
                </a:tc>
                <a:tc>
                  <a:txBody>
                    <a:bodyPr/>
                    <a:lstStyle/>
                    <a:p>
                      <a:r>
                        <a:rPr lang="en-ZA" dirty="0"/>
                        <a:t>R 590</a:t>
                      </a:r>
                      <a:endParaRPr lang="en-US" dirty="0"/>
                    </a:p>
                  </a:txBody>
                  <a:tcPr/>
                </a:tc>
                <a:extLst>
                  <a:ext uri="{0D108BD9-81ED-4DB2-BD59-A6C34878D82A}">
                    <a16:rowId xmlns:a16="http://schemas.microsoft.com/office/drawing/2014/main" val="3435700797"/>
                  </a:ext>
                </a:extLst>
              </a:tr>
              <a:tr h="370840">
                <a:tc>
                  <a:txBody>
                    <a:bodyPr/>
                    <a:lstStyle/>
                    <a:p>
                      <a:r>
                        <a:rPr lang="en-ZA" dirty="0"/>
                        <a:t>GPS Module</a:t>
                      </a:r>
                      <a:endParaRPr lang="en-US" dirty="0"/>
                    </a:p>
                  </a:txBody>
                  <a:tcPr/>
                </a:tc>
                <a:tc>
                  <a:txBody>
                    <a:bodyPr/>
                    <a:lstStyle/>
                    <a:p>
                      <a:r>
                        <a:rPr lang="en-ZA" dirty="0"/>
                        <a:t>1</a:t>
                      </a:r>
                      <a:endParaRPr lang="en-US" dirty="0"/>
                    </a:p>
                  </a:txBody>
                  <a:tcPr/>
                </a:tc>
                <a:tc>
                  <a:txBody>
                    <a:bodyPr/>
                    <a:lstStyle/>
                    <a:p>
                      <a:r>
                        <a:rPr lang="en-ZA" dirty="0"/>
                        <a:t>R 670</a:t>
                      </a:r>
                      <a:endParaRPr lang="en-US" dirty="0"/>
                    </a:p>
                  </a:txBody>
                  <a:tcPr/>
                </a:tc>
                <a:tc>
                  <a:txBody>
                    <a:bodyPr/>
                    <a:lstStyle/>
                    <a:p>
                      <a:r>
                        <a:rPr lang="en-ZA" dirty="0"/>
                        <a:t>R 670</a:t>
                      </a:r>
                      <a:endParaRPr lang="en-US" dirty="0"/>
                    </a:p>
                  </a:txBody>
                  <a:tcPr/>
                </a:tc>
                <a:extLst>
                  <a:ext uri="{0D108BD9-81ED-4DB2-BD59-A6C34878D82A}">
                    <a16:rowId xmlns:a16="http://schemas.microsoft.com/office/drawing/2014/main" val="1262960131"/>
                  </a:ext>
                </a:extLst>
              </a:tr>
              <a:tr h="370840">
                <a:tc>
                  <a:txBody>
                    <a:bodyPr/>
                    <a:lstStyle/>
                    <a:p>
                      <a:r>
                        <a:rPr lang="en-ZA" dirty="0"/>
                        <a:t>Consumables &amp; </a:t>
                      </a:r>
                      <a:r>
                        <a:rPr lang="en-ZA" dirty="0" err="1"/>
                        <a:t>Misc</a:t>
                      </a:r>
                      <a:endParaRPr lang="en-US" dirty="0"/>
                    </a:p>
                  </a:txBody>
                  <a:tcPr/>
                </a:tc>
                <a:tc>
                  <a:txBody>
                    <a:bodyPr/>
                    <a:lstStyle/>
                    <a:p>
                      <a:r>
                        <a:rPr lang="en-ZA" dirty="0"/>
                        <a:t>NA</a:t>
                      </a:r>
                      <a:endParaRPr lang="en-US" dirty="0"/>
                    </a:p>
                  </a:txBody>
                  <a:tcPr/>
                </a:tc>
                <a:tc>
                  <a:txBody>
                    <a:bodyPr/>
                    <a:lstStyle/>
                    <a:p>
                      <a:r>
                        <a:rPr lang="en-ZA" dirty="0"/>
                        <a:t>R 2 000</a:t>
                      </a:r>
                      <a:endParaRPr lang="en-US" dirty="0"/>
                    </a:p>
                  </a:txBody>
                  <a:tcPr/>
                </a:tc>
                <a:tc>
                  <a:txBody>
                    <a:bodyPr/>
                    <a:lstStyle/>
                    <a:p>
                      <a:r>
                        <a:rPr lang="en-ZA" dirty="0"/>
                        <a:t>R 2 000</a:t>
                      </a:r>
                      <a:endParaRPr lang="en-US" dirty="0"/>
                    </a:p>
                  </a:txBody>
                  <a:tcPr/>
                </a:tc>
                <a:extLst>
                  <a:ext uri="{0D108BD9-81ED-4DB2-BD59-A6C34878D82A}">
                    <a16:rowId xmlns:a16="http://schemas.microsoft.com/office/drawing/2014/main" val="918351498"/>
                  </a:ext>
                </a:extLst>
              </a:tr>
              <a:tr h="370840">
                <a:tc>
                  <a:txBody>
                    <a:bodyPr/>
                    <a:lstStyle/>
                    <a:p>
                      <a:r>
                        <a:rPr lang="en-ZA" dirty="0"/>
                        <a:t>Travel</a:t>
                      </a:r>
                      <a:endParaRPr lang="en-US" dirty="0"/>
                    </a:p>
                  </a:txBody>
                  <a:tcPr/>
                </a:tc>
                <a:tc>
                  <a:txBody>
                    <a:bodyPr/>
                    <a:lstStyle/>
                    <a:p>
                      <a:r>
                        <a:rPr lang="en-ZA" dirty="0"/>
                        <a:t>4</a:t>
                      </a:r>
                      <a:endParaRPr lang="en-US" dirty="0"/>
                    </a:p>
                  </a:txBody>
                  <a:tcPr/>
                </a:tc>
                <a:tc>
                  <a:txBody>
                    <a:bodyPr/>
                    <a:lstStyle/>
                    <a:p>
                      <a:r>
                        <a:rPr lang="en-ZA" dirty="0"/>
                        <a:t>R 950</a:t>
                      </a:r>
                      <a:endParaRPr lang="en-US" dirty="0"/>
                    </a:p>
                  </a:txBody>
                  <a:tcPr/>
                </a:tc>
                <a:tc>
                  <a:txBody>
                    <a:bodyPr/>
                    <a:lstStyle/>
                    <a:p>
                      <a:r>
                        <a:rPr lang="en-ZA" dirty="0"/>
                        <a:t>R 3 800</a:t>
                      </a:r>
                    </a:p>
                  </a:txBody>
                  <a:tcPr/>
                </a:tc>
                <a:extLst>
                  <a:ext uri="{0D108BD9-81ED-4DB2-BD59-A6C34878D82A}">
                    <a16:rowId xmlns:a16="http://schemas.microsoft.com/office/drawing/2014/main" val="3051283241"/>
                  </a:ext>
                </a:extLst>
              </a:tr>
              <a:tr h="370840">
                <a:tc>
                  <a:txBody>
                    <a:bodyPr/>
                    <a:lstStyle/>
                    <a:p>
                      <a:endParaRPr lang="en-US" dirty="0"/>
                    </a:p>
                  </a:txBody>
                  <a:tcPr>
                    <a:noFill/>
                  </a:tcPr>
                </a:tc>
                <a:tc>
                  <a:txBody>
                    <a:bodyPr/>
                    <a:lstStyle/>
                    <a:p>
                      <a:endParaRPr lang="en-US" dirty="0"/>
                    </a:p>
                  </a:txBody>
                  <a:tcPr>
                    <a:noFill/>
                  </a:tcPr>
                </a:tc>
                <a:tc>
                  <a:txBody>
                    <a:bodyPr/>
                    <a:lstStyle/>
                    <a:p>
                      <a:endParaRPr lang="en-US" dirty="0"/>
                    </a:p>
                  </a:txBody>
                  <a:tcPr>
                    <a:noFill/>
                  </a:tcPr>
                </a:tc>
                <a:tc>
                  <a:txBody>
                    <a:bodyPr/>
                    <a:lstStyle/>
                    <a:p>
                      <a:r>
                        <a:rPr lang="en-ZA" dirty="0"/>
                        <a:t>R 49 560</a:t>
                      </a:r>
                    </a:p>
                  </a:txBody>
                  <a:tcPr/>
                </a:tc>
                <a:extLst>
                  <a:ext uri="{0D108BD9-81ED-4DB2-BD59-A6C34878D82A}">
                    <a16:rowId xmlns:a16="http://schemas.microsoft.com/office/drawing/2014/main" val="2593402386"/>
                  </a:ext>
                </a:extLst>
              </a:tr>
            </a:tbl>
          </a:graphicData>
        </a:graphic>
      </p:graphicFrame>
      <p:sp>
        <p:nvSpPr>
          <p:cNvPr id="7" name="Text Placeholder 6">
            <a:extLst>
              <a:ext uri="{FF2B5EF4-FFF2-40B4-BE49-F238E27FC236}">
                <a16:creationId xmlns:a16="http://schemas.microsoft.com/office/drawing/2014/main" id="{427FDE66-C7C2-A546-B7DD-130F029106E7}"/>
              </a:ext>
            </a:extLst>
          </p:cNvPr>
          <p:cNvSpPr>
            <a:spLocks noGrp="1"/>
          </p:cNvSpPr>
          <p:nvPr>
            <p:ph type="body" sz="quarter" idx="10"/>
          </p:nvPr>
        </p:nvSpPr>
        <p:spPr/>
        <p:txBody>
          <a:bodyPr/>
          <a:lstStyle/>
          <a:p>
            <a:r>
              <a:rPr lang="en-GB" dirty="0"/>
              <a:t>Budget</a:t>
            </a:r>
          </a:p>
        </p:txBody>
      </p:sp>
      <p:sp>
        <p:nvSpPr>
          <p:cNvPr id="5" name="Title 4">
            <a:extLst>
              <a:ext uri="{FF2B5EF4-FFF2-40B4-BE49-F238E27FC236}">
                <a16:creationId xmlns:a16="http://schemas.microsoft.com/office/drawing/2014/main" id="{CAB8A1B4-DD55-424F-B6DE-A458F7C13649}"/>
              </a:ext>
            </a:extLst>
          </p:cNvPr>
          <p:cNvSpPr>
            <a:spLocks noGrp="1"/>
          </p:cNvSpPr>
          <p:nvPr>
            <p:ph type="title"/>
          </p:nvPr>
        </p:nvSpPr>
        <p:spPr/>
        <p:txBody>
          <a:bodyPr/>
          <a:lstStyle/>
          <a:p>
            <a:r>
              <a:rPr lang="en-GB" dirty="0"/>
              <a:t>Planning</a:t>
            </a:r>
          </a:p>
        </p:txBody>
      </p:sp>
      <p:sp>
        <p:nvSpPr>
          <p:cNvPr id="4" name="TextBox 3">
            <a:extLst>
              <a:ext uri="{FF2B5EF4-FFF2-40B4-BE49-F238E27FC236}">
                <a16:creationId xmlns:a16="http://schemas.microsoft.com/office/drawing/2014/main" id="{E336B062-656F-BC90-AEFF-E2D8ABF5665F}"/>
              </a:ext>
            </a:extLst>
          </p:cNvPr>
          <p:cNvSpPr txBox="1"/>
          <p:nvPr/>
        </p:nvSpPr>
        <p:spPr>
          <a:xfrm>
            <a:off x="464200" y="5519880"/>
            <a:ext cx="4770858" cy="430887"/>
          </a:xfrm>
          <a:prstGeom prst="rect">
            <a:avLst/>
          </a:prstGeom>
          <a:noFill/>
        </p:spPr>
        <p:txBody>
          <a:bodyPr wrap="none" rtlCol="0">
            <a:spAutoFit/>
          </a:bodyPr>
          <a:lstStyle/>
          <a:p>
            <a:r>
              <a:rPr lang="en-ZA" sz="1100" dirty="0"/>
              <a:t>*An extra ESC was ordered to replace the damaged one.</a:t>
            </a:r>
          </a:p>
          <a:p>
            <a:r>
              <a:rPr lang="en-ZA" sz="1100" dirty="0"/>
              <a:t>**A request for a quote has been sent to upgrade the batteries for more power.</a:t>
            </a:r>
            <a:endParaRPr lang="en-US" sz="1100" dirty="0"/>
          </a:p>
        </p:txBody>
      </p:sp>
    </p:spTree>
    <p:extLst>
      <p:ext uri="{BB962C8B-B14F-4D97-AF65-F5344CB8AC3E}">
        <p14:creationId xmlns:p14="http://schemas.microsoft.com/office/powerpoint/2010/main" val="18740669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E2D6C0">
            <a:alpha val="30000"/>
          </a:srgbClr>
        </a:solid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427FDE66-C7C2-A546-B7DD-130F029106E7}"/>
              </a:ext>
            </a:extLst>
          </p:cNvPr>
          <p:cNvSpPr>
            <a:spLocks noGrp="1"/>
          </p:cNvSpPr>
          <p:nvPr>
            <p:ph type="body" sz="quarter" idx="10"/>
          </p:nvPr>
        </p:nvSpPr>
        <p:spPr/>
        <p:txBody>
          <a:bodyPr/>
          <a:lstStyle/>
          <a:p>
            <a:endParaRPr lang="en-GB" dirty="0"/>
          </a:p>
        </p:txBody>
      </p:sp>
      <p:sp>
        <p:nvSpPr>
          <p:cNvPr id="5" name="Title 4">
            <a:extLst>
              <a:ext uri="{FF2B5EF4-FFF2-40B4-BE49-F238E27FC236}">
                <a16:creationId xmlns:a16="http://schemas.microsoft.com/office/drawing/2014/main" id="{CAB8A1B4-DD55-424F-B6DE-A458F7C13649}"/>
              </a:ext>
            </a:extLst>
          </p:cNvPr>
          <p:cNvSpPr>
            <a:spLocks noGrp="1"/>
          </p:cNvSpPr>
          <p:nvPr>
            <p:ph type="title"/>
          </p:nvPr>
        </p:nvSpPr>
        <p:spPr/>
        <p:txBody>
          <a:bodyPr/>
          <a:lstStyle/>
          <a:p>
            <a:r>
              <a:rPr lang="en-GB" dirty="0"/>
              <a:t>Conclusion</a:t>
            </a:r>
          </a:p>
        </p:txBody>
      </p:sp>
      <p:sp>
        <p:nvSpPr>
          <p:cNvPr id="6" name="Content Placeholder 5">
            <a:extLst>
              <a:ext uri="{FF2B5EF4-FFF2-40B4-BE49-F238E27FC236}">
                <a16:creationId xmlns:a16="http://schemas.microsoft.com/office/drawing/2014/main" id="{A22296CF-EACF-BD74-F18C-046433232C24}"/>
              </a:ext>
            </a:extLst>
          </p:cNvPr>
          <p:cNvSpPr>
            <a:spLocks noGrp="1"/>
          </p:cNvSpPr>
          <p:nvPr>
            <p:ph idx="1"/>
          </p:nvPr>
        </p:nvSpPr>
        <p:spPr>
          <a:xfrm>
            <a:off x="518668" y="2098626"/>
            <a:ext cx="11122470" cy="4185442"/>
          </a:xfrm>
        </p:spPr>
        <p:txBody>
          <a:bodyPr>
            <a:normAutofit/>
          </a:bodyPr>
          <a:lstStyle/>
          <a:p>
            <a:r>
              <a:rPr lang="en-ZA" dirty="0"/>
              <a:t>Most of the Hardware is Complete.</a:t>
            </a:r>
          </a:p>
          <a:p>
            <a:r>
              <a:rPr lang="en-ZA" dirty="0"/>
              <a:t>The Manual Control is Operational.</a:t>
            </a:r>
          </a:p>
          <a:p>
            <a:r>
              <a:rPr lang="en-ZA" dirty="0"/>
              <a:t>Power Test Scheduled.</a:t>
            </a:r>
          </a:p>
          <a:p>
            <a:r>
              <a:rPr lang="en-ZA" dirty="0"/>
              <a:t>Autonomous Control to be Implemented.</a:t>
            </a:r>
          </a:p>
          <a:p>
            <a:r>
              <a:rPr lang="en-ZA" dirty="0"/>
              <a:t>Testing at </a:t>
            </a:r>
            <a:r>
              <a:rPr lang="en-ZA" dirty="0" err="1"/>
              <a:t>Theewaterskloof</a:t>
            </a:r>
            <a:r>
              <a:rPr lang="en-ZA" dirty="0"/>
              <a:t> Dam.</a:t>
            </a:r>
            <a:endParaRPr lang="en-US" dirty="0"/>
          </a:p>
        </p:txBody>
      </p:sp>
    </p:spTree>
    <p:extLst>
      <p:ext uri="{BB962C8B-B14F-4D97-AF65-F5344CB8AC3E}">
        <p14:creationId xmlns:p14="http://schemas.microsoft.com/office/powerpoint/2010/main" val="18332378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2000" b="-35000"/>
          </a:stretch>
        </a:blipFill>
        <a:effectLst/>
      </p:bgPr>
    </p:bg>
    <p:spTree>
      <p:nvGrpSpPr>
        <p:cNvPr id="1" name=""/>
        <p:cNvGrpSpPr/>
        <p:nvPr/>
      </p:nvGrpSpPr>
      <p:grpSpPr>
        <a:xfrm>
          <a:off x="0" y="0"/>
          <a:ext cx="0" cy="0"/>
          <a:chOff x="0" y="0"/>
          <a:chExt cx="0" cy="0"/>
        </a:xfrm>
      </p:grpSpPr>
      <p:sp>
        <p:nvSpPr>
          <p:cNvPr id="7" name="Photo by ...">
            <a:extLst>
              <a:ext uri="{FF2B5EF4-FFF2-40B4-BE49-F238E27FC236}">
                <a16:creationId xmlns:a16="http://schemas.microsoft.com/office/drawing/2014/main" id="{B771A239-7A8C-2444-AA6D-1DEFD6A71A75}"/>
              </a:ext>
            </a:extLst>
          </p:cNvPr>
          <p:cNvSpPr txBox="1"/>
          <p:nvPr/>
        </p:nvSpPr>
        <p:spPr>
          <a:xfrm>
            <a:off x="9805482" y="6364406"/>
            <a:ext cx="1694416" cy="230832"/>
          </a:xfrm>
          <a:prstGeom prst="rect">
            <a:avLst/>
          </a:prstGeom>
          <a:noFill/>
        </p:spPr>
        <p:txBody>
          <a:bodyPr wrap="square" rtlCol="0">
            <a:spAutoFit/>
          </a:bodyPr>
          <a:lstStyle/>
          <a:p>
            <a:pPr algn="r"/>
            <a:r>
              <a:rPr lang="en-GB" sz="900" dirty="0">
                <a:solidFill>
                  <a:schemeClr val="bg1">
                    <a:lumMod val="95000"/>
                  </a:schemeClr>
                </a:solidFill>
                <a:latin typeface="Trebuchet MS" panose="020B0703020202090204" pitchFamily="34" charset="0"/>
              </a:rPr>
              <a:t>Photo by Luke Kingwill</a:t>
            </a:r>
          </a:p>
        </p:txBody>
      </p:sp>
      <p:sp>
        <p:nvSpPr>
          <p:cNvPr id="6" name="Round Single Corner of Rectangle ">
            <a:extLst>
              <a:ext uri="{FF2B5EF4-FFF2-40B4-BE49-F238E27FC236}">
                <a16:creationId xmlns:a16="http://schemas.microsoft.com/office/drawing/2014/main" id="{A2A7F4FA-0D31-47C4-81F2-46112F27E962}"/>
              </a:ext>
            </a:extLst>
          </p:cNvPr>
          <p:cNvSpPr/>
          <p:nvPr/>
        </p:nvSpPr>
        <p:spPr>
          <a:xfrm rot="5400000">
            <a:off x="700324" y="3744686"/>
            <a:ext cx="1942572" cy="3101468"/>
          </a:xfrm>
          <a:prstGeom prst="round1Rect">
            <a:avLst/>
          </a:prstGeom>
          <a:solidFill>
            <a:srgbClr val="4D5356">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itle">
            <a:extLst>
              <a:ext uri="{FF2B5EF4-FFF2-40B4-BE49-F238E27FC236}">
                <a16:creationId xmlns:a16="http://schemas.microsoft.com/office/drawing/2014/main" id="{92594D96-EC07-4657-9D68-83735F808368}"/>
              </a:ext>
            </a:extLst>
          </p:cNvPr>
          <p:cNvSpPr txBox="1"/>
          <p:nvPr/>
        </p:nvSpPr>
        <p:spPr>
          <a:xfrm>
            <a:off x="232530" y="4479812"/>
            <a:ext cx="2708645" cy="1631216"/>
          </a:xfrm>
          <a:prstGeom prst="rect">
            <a:avLst/>
          </a:prstGeom>
          <a:solidFill>
            <a:schemeClr val="bg2">
              <a:alpha val="0"/>
            </a:schemeClr>
          </a:solidFill>
        </p:spPr>
        <p:txBody>
          <a:bodyPr wrap="square" rtlCol="0" anchor="t">
            <a:spAutoFit/>
          </a:bodyPr>
          <a:lstStyle/>
          <a:p>
            <a:pPr>
              <a:lnSpc>
                <a:spcPts val="4000"/>
              </a:lnSpc>
            </a:pPr>
            <a:r>
              <a:rPr lang="en-US" sz="4000" b="1" dirty="0">
                <a:solidFill>
                  <a:schemeClr val="bg1"/>
                </a:solidFill>
                <a:latin typeface="Trebuchet MS" panose="020B0703020202090204" pitchFamily="34" charset="0"/>
              </a:rPr>
              <a:t>Thank you</a:t>
            </a:r>
          </a:p>
          <a:p>
            <a:pPr>
              <a:lnSpc>
                <a:spcPts val="4000"/>
              </a:lnSpc>
            </a:pPr>
            <a:r>
              <a:rPr lang="en-US" sz="4000" b="1" dirty="0" err="1">
                <a:solidFill>
                  <a:schemeClr val="bg1"/>
                </a:solidFill>
                <a:latin typeface="Trebuchet MS" panose="020B0703020202090204" pitchFamily="34" charset="0"/>
              </a:rPr>
              <a:t>Enkosi</a:t>
            </a:r>
            <a:endParaRPr lang="en-US" sz="4000" b="1" dirty="0">
              <a:solidFill>
                <a:schemeClr val="bg1"/>
              </a:solidFill>
              <a:latin typeface="Trebuchet MS" panose="020B0703020202090204" pitchFamily="34" charset="0"/>
            </a:endParaRPr>
          </a:p>
          <a:p>
            <a:pPr>
              <a:lnSpc>
                <a:spcPts val="4000"/>
              </a:lnSpc>
            </a:pPr>
            <a:r>
              <a:rPr lang="en-US" sz="4000" b="1" dirty="0" err="1">
                <a:solidFill>
                  <a:schemeClr val="bg1"/>
                </a:solidFill>
                <a:latin typeface="Trebuchet MS" panose="020B0703020202090204" pitchFamily="34" charset="0"/>
              </a:rPr>
              <a:t>Dankie</a:t>
            </a:r>
            <a:endParaRPr lang="en-US" sz="4000" b="1" dirty="0">
              <a:solidFill>
                <a:schemeClr val="bg1"/>
              </a:solidFill>
              <a:latin typeface="Trebuchet MS" panose="020B0703020202090204" pitchFamily="34" charset="0"/>
            </a:endParaRPr>
          </a:p>
        </p:txBody>
      </p:sp>
    </p:spTree>
    <p:extLst>
      <p:ext uri="{BB962C8B-B14F-4D97-AF65-F5344CB8AC3E}">
        <p14:creationId xmlns:p14="http://schemas.microsoft.com/office/powerpoint/2010/main" val="10283445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2D6C0">
            <a:alpha val="30000"/>
          </a:srgbClr>
        </a:solidFill>
        <a:effectLst/>
      </p:bgPr>
    </p:bg>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EEBB47B4-D976-A141-8171-824AB7337631}"/>
              </a:ext>
            </a:extLst>
          </p:cNvPr>
          <p:cNvSpPr>
            <a:spLocks noGrp="1"/>
          </p:cNvSpPr>
          <p:nvPr>
            <p:ph idx="1"/>
          </p:nvPr>
        </p:nvSpPr>
        <p:spPr/>
        <p:txBody>
          <a:bodyPr>
            <a:normAutofit/>
          </a:bodyPr>
          <a:lstStyle/>
          <a:p>
            <a:r>
              <a:rPr lang="en-GB" dirty="0"/>
              <a:t>Unmanned Surface Vessel.</a:t>
            </a:r>
          </a:p>
          <a:p>
            <a:r>
              <a:rPr lang="en-GB" dirty="0"/>
              <a:t>Independent Control.</a:t>
            </a:r>
          </a:p>
          <a:p>
            <a:pPr lvl="1"/>
            <a:r>
              <a:rPr lang="en-GB" dirty="0"/>
              <a:t>Autonomous Steering.</a:t>
            </a:r>
          </a:p>
          <a:p>
            <a:pPr lvl="1"/>
            <a:r>
              <a:rPr lang="en-GB" dirty="0"/>
              <a:t>Obstacle Avoidance.</a:t>
            </a:r>
          </a:p>
          <a:p>
            <a:pPr lvl="1"/>
            <a:r>
              <a:rPr lang="en-GB" dirty="0"/>
              <a:t>Active Positioning Knowledge.</a:t>
            </a:r>
          </a:p>
          <a:p>
            <a:r>
              <a:rPr lang="en-GB" dirty="0"/>
              <a:t>Off-site Control.</a:t>
            </a:r>
          </a:p>
          <a:p>
            <a:pPr lvl="1"/>
            <a:r>
              <a:rPr lang="en-GB" dirty="0"/>
              <a:t>Open Communication Connection.</a:t>
            </a:r>
          </a:p>
          <a:p>
            <a:endParaRPr lang="en-GB" dirty="0"/>
          </a:p>
        </p:txBody>
      </p:sp>
      <p:sp>
        <p:nvSpPr>
          <p:cNvPr id="7" name="Text Placeholder 6">
            <a:extLst>
              <a:ext uri="{FF2B5EF4-FFF2-40B4-BE49-F238E27FC236}">
                <a16:creationId xmlns:a16="http://schemas.microsoft.com/office/drawing/2014/main" id="{427FDE66-C7C2-A546-B7DD-130F029106E7}"/>
              </a:ext>
            </a:extLst>
          </p:cNvPr>
          <p:cNvSpPr>
            <a:spLocks noGrp="1"/>
          </p:cNvSpPr>
          <p:nvPr>
            <p:ph type="body" sz="quarter" idx="10"/>
          </p:nvPr>
        </p:nvSpPr>
        <p:spPr/>
        <p:txBody>
          <a:bodyPr/>
          <a:lstStyle/>
          <a:p>
            <a:r>
              <a:rPr lang="en-GB" dirty="0"/>
              <a:t>USV</a:t>
            </a:r>
          </a:p>
        </p:txBody>
      </p:sp>
      <p:sp>
        <p:nvSpPr>
          <p:cNvPr id="5" name="Title 4">
            <a:extLst>
              <a:ext uri="{FF2B5EF4-FFF2-40B4-BE49-F238E27FC236}">
                <a16:creationId xmlns:a16="http://schemas.microsoft.com/office/drawing/2014/main" id="{CAB8A1B4-DD55-424F-B6DE-A458F7C13649}"/>
              </a:ext>
            </a:extLst>
          </p:cNvPr>
          <p:cNvSpPr>
            <a:spLocks noGrp="1"/>
          </p:cNvSpPr>
          <p:nvPr>
            <p:ph type="title"/>
          </p:nvPr>
        </p:nvSpPr>
        <p:spPr/>
        <p:txBody>
          <a:bodyPr/>
          <a:lstStyle/>
          <a:p>
            <a:r>
              <a:rPr lang="en-GB" dirty="0"/>
              <a:t>Background</a:t>
            </a:r>
          </a:p>
        </p:txBody>
      </p:sp>
      <p:pic>
        <p:nvPicPr>
          <p:cNvPr id="3" name="Picture 2" descr="People sitting in a control room&#10;&#10;Description automatically generated with low confidence">
            <a:extLst>
              <a:ext uri="{FF2B5EF4-FFF2-40B4-BE49-F238E27FC236}">
                <a16:creationId xmlns:a16="http://schemas.microsoft.com/office/drawing/2014/main" id="{9CB2EF91-001F-0C93-A7D3-13D086D57FB3}"/>
              </a:ext>
            </a:extLst>
          </p:cNvPr>
          <p:cNvPicPr>
            <a:picLocks noChangeAspect="1"/>
          </p:cNvPicPr>
          <p:nvPr/>
        </p:nvPicPr>
        <p:blipFill>
          <a:blip r:embed="rId3"/>
          <a:stretch>
            <a:fillRect/>
          </a:stretch>
        </p:blipFill>
        <p:spPr>
          <a:xfrm>
            <a:off x="5777261" y="1379604"/>
            <a:ext cx="6139943" cy="409073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8" name="Photo by ...">
            <a:extLst>
              <a:ext uri="{FF2B5EF4-FFF2-40B4-BE49-F238E27FC236}">
                <a16:creationId xmlns:a16="http://schemas.microsoft.com/office/drawing/2014/main" id="{A6D29A95-C376-F2FC-81C3-AB8E14082D7C}"/>
              </a:ext>
            </a:extLst>
          </p:cNvPr>
          <p:cNvSpPr txBox="1"/>
          <p:nvPr/>
        </p:nvSpPr>
        <p:spPr>
          <a:xfrm>
            <a:off x="9293623" y="5239509"/>
            <a:ext cx="1966791" cy="230832"/>
          </a:xfrm>
          <a:prstGeom prst="rect">
            <a:avLst/>
          </a:prstGeom>
          <a:noFill/>
        </p:spPr>
        <p:txBody>
          <a:bodyPr wrap="square" rtlCol="0">
            <a:spAutoFit/>
          </a:bodyPr>
          <a:lstStyle/>
          <a:p>
            <a:pPr algn="r"/>
            <a:r>
              <a:rPr lang="en-GB" sz="900" dirty="0">
                <a:solidFill>
                  <a:schemeClr val="bg1">
                    <a:lumMod val="95000"/>
                  </a:schemeClr>
                </a:solidFill>
                <a:latin typeface="Trebuchet MS" panose="020B0703020202090204" pitchFamily="34" charset="0"/>
              </a:rPr>
              <a:t>Image from GQ</a:t>
            </a:r>
          </a:p>
        </p:txBody>
      </p:sp>
    </p:spTree>
    <p:extLst>
      <p:ext uri="{BB962C8B-B14F-4D97-AF65-F5344CB8AC3E}">
        <p14:creationId xmlns:p14="http://schemas.microsoft.com/office/powerpoint/2010/main" val="18865263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2D6C0">
            <a:alpha val="30000"/>
          </a:srgbClr>
        </a:solidFill>
        <a:effectLst/>
      </p:bgPr>
    </p:bg>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EEBB47B4-D976-A141-8171-824AB7337631}"/>
              </a:ext>
            </a:extLst>
          </p:cNvPr>
          <p:cNvSpPr>
            <a:spLocks noGrp="1"/>
          </p:cNvSpPr>
          <p:nvPr>
            <p:ph idx="1"/>
          </p:nvPr>
        </p:nvSpPr>
        <p:spPr/>
        <p:txBody>
          <a:bodyPr>
            <a:normAutofit/>
          </a:bodyPr>
          <a:lstStyle/>
          <a:p>
            <a:r>
              <a:rPr lang="en-GB" dirty="0"/>
              <a:t>Military.	</a:t>
            </a:r>
          </a:p>
          <a:p>
            <a:pPr lvl="1"/>
            <a:r>
              <a:rPr lang="en-GB" dirty="0"/>
              <a:t>Patrolling.</a:t>
            </a:r>
          </a:p>
          <a:p>
            <a:pPr lvl="1"/>
            <a:r>
              <a:rPr lang="en-GB" dirty="0"/>
              <a:t>Fire Support.</a:t>
            </a:r>
          </a:p>
          <a:p>
            <a:r>
              <a:rPr lang="en-GB" dirty="0"/>
              <a:t>Research.</a:t>
            </a:r>
          </a:p>
          <a:p>
            <a:pPr lvl="1"/>
            <a:r>
              <a:rPr lang="en-GB" dirty="0"/>
              <a:t>Marine Surveying.</a:t>
            </a:r>
          </a:p>
          <a:p>
            <a:r>
              <a:rPr lang="en-GB" dirty="0"/>
              <a:t>Rescue.</a:t>
            </a:r>
          </a:p>
          <a:p>
            <a:pPr lvl="1"/>
            <a:r>
              <a:rPr lang="en-GB" dirty="0"/>
              <a:t>Remote Response Time.</a:t>
            </a:r>
          </a:p>
        </p:txBody>
      </p:sp>
      <p:sp>
        <p:nvSpPr>
          <p:cNvPr id="7" name="Text Placeholder 6">
            <a:extLst>
              <a:ext uri="{FF2B5EF4-FFF2-40B4-BE49-F238E27FC236}">
                <a16:creationId xmlns:a16="http://schemas.microsoft.com/office/drawing/2014/main" id="{427FDE66-C7C2-A546-B7DD-130F029106E7}"/>
              </a:ext>
            </a:extLst>
          </p:cNvPr>
          <p:cNvSpPr>
            <a:spLocks noGrp="1"/>
          </p:cNvSpPr>
          <p:nvPr>
            <p:ph type="body" sz="quarter" idx="10"/>
          </p:nvPr>
        </p:nvSpPr>
        <p:spPr/>
        <p:txBody>
          <a:bodyPr/>
          <a:lstStyle/>
          <a:p>
            <a:r>
              <a:rPr lang="en-GB" dirty="0"/>
              <a:t>Motivation</a:t>
            </a:r>
          </a:p>
        </p:txBody>
      </p:sp>
      <p:sp>
        <p:nvSpPr>
          <p:cNvPr id="5" name="Title 4">
            <a:extLst>
              <a:ext uri="{FF2B5EF4-FFF2-40B4-BE49-F238E27FC236}">
                <a16:creationId xmlns:a16="http://schemas.microsoft.com/office/drawing/2014/main" id="{CAB8A1B4-DD55-424F-B6DE-A458F7C13649}"/>
              </a:ext>
            </a:extLst>
          </p:cNvPr>
          <p:cNvSpPr>
            <a:spLocks noGrp="1"/>
          </p:cNvSpPr>
          <p:nvPr>
            <p:ph type="title"/>
          </p:nvPr>
        </p:nvSpPr>
        <p:spPr/>
        <p:txBody>
          <a:bodyPr/>
          <a:lstStyle/>
          <a:p>
            <a:r>
              <a:rPr lang="en-GB" dirty="0"/>
              <a:t>Background</a:t>
            </a:r>
          </a:p>
        </p:txBody>
      </p:sp>
      <p:pic>
        <p:nvPicPr>
          <p:cNvPr id="3" name="Picture 2" descr="A picture containing water, outdoor, orange, boat&#10;&#10;Description automatically generated">
            <a:extLst>
              <a:ext uri="{FF2B5EF4-FFF2-40B4-BE49-F238E27FC236}">
                <a16:creationId xmlns:a16="http://schemas.microsoft.com/office/drawing/2014/main" id="{0027F34A-DC72-64E7-B8FD-435FBC8B5561}"/>
              </a:ext>
            </a:extLst>
          </p:cNvPr>
          <p:cNvPicPr>
            <a:picLocks noChangeAspect="1"/>
          </p:cNvPicPr>
          <p:nvPr/>
        </p:nvPicPr>
        <p:blipFill>
          <a:blip r:embed="rId3"/>
          <a:stretch>
            <a:fillRect/>
          </a:stretch>
        </p:blipFill>
        <p:spPr>
          <a:xfrm>
            <a:off x="6079903" y="1379764"/>
            <a:ext cx="5222167" cy="355515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8" name="Photo by ...">
            <a:extLst>
              <a:ext uri="{FF2B5EF4-FFF2-40B4-BE49-F238E27FC236}">
                <a16:creationId xmlns:a16="http://schemas.microsoft.com/office/drawing/2014/main" id="{D895D917-7725-9CE2-2D7B-F57167B446BD}"/>
              </a:ext>
            </a:extLst>
          </p:cNvPr>
          <p:cNvSpPr txBox="1"/>
          <p:nvPr/>
        </p:nvSpPr>
        <p:spPr>
          <a:xfrm>
            <a:off x="8860486" y="4754130"/>
            <a:ext cx="1966791" cy="230832"/>
          </a:xfrm>
          <a:prstGeom prst="rect">
            <a:avLst/>
          </a:prstGeom>
          <a:noFill/>
        </p:spPr>
        <p:txBody>
          <a:bodyPr wrap="square" rtlCol="0">
            <a:spAutoFit/>
          </a:bodyPr>
          <a:lstStyle/>
          <a:p>
            <a:pPr algn="r"/>
            <a:r>
              <a:rPr lang="en-GB" sz="900" dirty="0">
                <a:solidFill>
                  <a:schemeClr val="bg1">
                    <a:lumMod val="95000"/>
                  </a:schemeClr>
                </a:solidFill>
                <a:latin typeface="Trebuchet MS" panose="020B0703020202090204" pitchFamily="34" charset="0"/>
              </a:rPr>
              <a:t>Image from </a:t>
            </a:r>
            <a:r>
              <a:rPr lang="en-GB" sz="900" dirty="0" err="1">
                <a:solidFill>
                  <a:schemeClr val="bg1">
                    <a:lumMod val="95000"/>
                  </a:schemeClr>
                </a:solidFill>
                <a:latin typeface="Trebuchet MS" panose="020B0703020202090204" pitchFamily="34" charset="0"/>
              </a:rPr>
              <a:t>OceanAlpha</a:t>
            </a:r>
            <a:r>
              <a:rPr lang="en-GB" sz="900" dirty="0">
                <a:solidFill>
                  <a:schemeClr val="bg1">
                    <a:lumMod val="95000"/>
                  </a:schemeClr>
                </a:solidFill>
                <a:latin typeface="Trebuchet MS" panose="020B0703020202090204" pitchFamily="34" charset="0"/>
              </a:rPr>
              <a:t> </a:t>
            </a:r>
          </a:p>
        </p:txBody>
      </p:sp>
    </p:spTree>
    <p:extLst>
      <p:ext uri="{BB962C8B-B14F-4D97-AF65-F5344CB8AC3E}">
        <p14:creationId xmlns:p14="http://schemas.microsoft.com/office/powerpoint/2010/main" val="36035073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3000" t="10000"/>
          </a:stretch>
        </a:blipFill>
        <a:effectLst/>
      </p:bgPr>
    </p:bg>
    <p:spTree>
      <p:nvGrpSpPr>
        <p:cNvPr id="1" name=""/>
        <p:cNvGrpSpPr/>
        <p:nvPr/>
      </p:nvGrpSpPr>
      <p:grpSpPr>
        <a:xfrm>
          <a:off x="0" y="0"/>
          <a:ext cx="0" cy="0"/>
          <a:chOff x="0" y="0"/>
          <a:chExt cx="0" cy="0"/>
        </a:xfrm>
      </p:grpSpPr>
      <p:sp>
        <p:nvSpPr>
          <p:cNvPr id="4" name="Photo by ...">
            <a:extLst>
              <a:ext uri="{FF2B5EF4-FFF2-40B4-BE49-F238E27FC236}">
                <a16:creationId xmlns:a16="http://schemas.microsoft.com/office/drawing/2014/main" id="{1982AB7D-2BAE-EF40-81E9-5AD098526BD0}"/>
              </a:ext>
            </a:extLst>
          </p:cNvPr>
          <p:cNvSpPr txBox="1"/>
          <p:nvPr/>
        </p:nvSpPr>
        <p:spPr>
          <a:xfrm>
            <a:off x="9533106" y="6364406"/>
            <a:ext cx="1966791" cy="230832"/>
          </a:xfrm>
          <a:prstGeom prst="rect">
            <a:avLst/>
          </a:prstGeom>
          <a:noFill/>
        </p:spPr>
        <p:txBody>
          <a:bodyPr wrap="square" rtlCol="0">
            <a:spAutoFit/>
          </a:bodyPr>
          <a:lstStyle/>
          <a:p>
            <a:pPr algn="r"/>
            <a:r>
              <a:rPr lang="en-GB" sz="900" dirty="0">
                <a:solidFill>
                  <a:schemeClr val="bg1">
                    <a:lumMod val="95000"/>
                  </a:schemeClr>
                </a:solidFill>
                <a:latin typeface="Trebuchet MS" panose="020B0703020202090204" pitchFamily="34" charset="0"/>
              </a:rPr>
              <a:t>Image from Naval Recognition </a:t>
            </a:r>
          </a:p>
        </p:txBody>
      </p:sp>
      <p:sp>
        <p:nvSpPr>
          <p:cNvPr id="2" name="Title ">
            <a:extLst>
              <a:ext uri="{FF2B5EF4-FFF2-40B4-BE49-F238E27FC236}">
                <a16:creationId xmlns:a16="http://schemas.microsoft.com/office/drawing/2014/main" id="{78FFE392-5910-874B-8661-FD0BB93EFA5D}"/>
              </a:ext>
            </a:extLst>
          </p:cNvPr>
          <p:cNvSpPr>
            <a:spLocks noGrp="1"/>
          </p:cNvSpPr>
          <p:nvPr>
            <p:ph type="title"/>
          </p:nvPr>
        </p:nvSpPr>
        <p:spPr/>
        <p:txBody>
          <a:bodyPr/>
          <a:lstStyle/>
          <a:p>
            <a:r>
              <a:rPr lang="en-GB" dirty="0"/>
              <a:t>System Schematic</a:t>
            </a:r>
          </a:p>
        </p:txBody>
      </p:sp>
    </p:spTree>
    <p:extLst>
      <p:ext uri="{BB962C8B-B14F-4D97-AF65-F5344CB8AC3E}">
        <p14:creationId xmlns:p14="http://schemas.microsoft.com/office/powerpoint/2010/main" val="20344856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2D6C0">
            <a:alpha val="30000"/>
          </a:srgbClr>
        </a:solidFill>
        <a:effectLst/>
      </p:bgPr>
    </p:bg>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EEBB47B4-D976-A141-8171-824AB7337631}"/>
              </a:ext>
            </a:extLst>
          </p:cNvPr>
          <p:cNvSpPr>
            <a:spLocks noGrp="1"/>
          </p:cNvSpPr>
          <p:nvPr>
            <p:ph idx="1"/>
          </p:nvPr>
        </p:nvSpPr>
        <p:spPr/>
        <p:txBody>
          <a:bodyPr>
            <a:normAutofit/>
          </a:bodyPr>
          <a:lstStyle/>
          <a:p>
            <a:r>
              <a:rPr lang="en-GB" dirty="0"/>
              <a:t>Spider 3 Boat.</a:t>
            </a:r>
          </a:p>
          <a:p>
            <a:r>
              <a:rPr lang="en-GB" dirty="0"/>
              <a:t>TD20 Thrusters &amp; ESC.</a:t>
            </a:r>
          </a:p>
          <a:p>
            <a:r>
              <a:rPr lang="en-GB" dirty="0"/>
              <a:t>12V LiFePO4 Battery.</a:t>
            </a:r>
          </a:p>
          <a:p>
            <a:r>
              <a:rPr lang="en-GB" dirty="0"/>
              <a:t>Arduino DUE Microcontroller.</a:t>
            </a:r>
          </a:p>
          <a:p>
            <a:r>
              <a:rPr lang="en-GB" dirty="0"/>
              <a:t>PMOD GPS Module.</a:t>
            </a:r>
          </a:p>
        </p:txBody>
      </p:sp>
      <p:sp>
        <p:nvSpPr>
          <p:cNvPr id="7" name="Text Placeholder 6">
            <a:extLst>
              <a:ext uri="{FF2B5EF4-FFF2-40B4-BE49-F238E27FC236}">
                <a16:creationId xmlns:a16="http://schemas.microsoft.com/office/drawing/2014/main" id="{427FDE66-C7C2-A546-B7DD-130F029106E7}"/>
              </a:ext>
            </a:extLst>
          </p:cNvPr>
          <p:cNvSpPr>
            <a:spLocks noGrp="1"/>
          </p:cNvSpPr>
          <p:nvPr>
            <p:ph type="body" sz="quarter" idx="10"/>
          </p:nvPr>
        </p:nvSpPr>
        <p:spPr/>
        <p:txBody>
          <a:bodyPr/>
          <a:lstStyle/>
          <a:p>
            <a:r>
              <a:rPr lang="en-GB" dirty="0"/>
              <a:t>System Description</a:t>
            </a:r>
          </a:p>
        </p:txBody>
      </p:sp>
      <p:sp>
        <p:nvSpPr>
          <p:cNvPr id="5" name="Title 4">
            <a:extLst>
              <a:ext uri="{FF2B5EF4-FFF2-40B4-BE49-F238E27FC236}">
                <a16:creationId xmlns:a16="http://schemas.microsoft.com/office/drawing/2014/main" id="{CAB8A1B4-DD55-424F-B6DE-A458F7C13649}"/>
              </a:ext>
            </a:extLst>
          </p:cNvPr>
          <p:cNvSpPr>
            <a:spLocks noGrp="1"/>
          </p:cNvSpPr>
          <p:nvPr>
            <p:ph type="title"/>
          </p:nvPr>
        </p:nvSpPr>
        <p:spPr/>
        <p:txBody>
          <a:bodyPr/>
          <a:lstStyle/>
          <a:p>
            <a:r>
              <a:rPr lang="en-GB" dirty="0"/>
              <a:t>Progress</a:t>
            </a:r>
          </a:p>
        </p:txBody>
      </p:sp>
      <p:pic>
        <p:nvPicPr>
          <p:cNvPr id="8" name="Picture 7" descr="A picture containing red&#10;&#10;Description automatically generated">
            <a:extLst>
              <a:ext uri="{FF2B5EF4-FFF2-40B4-BE49-F238E27FC236}">
                <a16:creationId xmlns:a16="http://schemas.microsoft.com/office/drawing/2014/main" id="{4AA2322A-E7EB-9B1D-EDCC-E3D054F6DDA3}"/>
              </a:ext>
            </a:extLst>
          </p:cNvPr>
          <p:cNvPicPr>
            <a:picLocks noChangeAspect="1"/>
          </p:cNvPicPr>
          <p:nvPr/>
        </p:nvPicPr>
        <p:blipFill>
          <a:blip r:embed="rId3"/>
          <a:stretch>
            <a:fillRect/>
          </a:stretch>
        </p:blipFill>
        <p:spPr>
          <a:xfrm>
            <a:off x="5345001" y="1380788"/>
            <a:ext cx="6296137" cy="519065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9" name="Photo by ...">
            <a:extLst>
              <a:ext uri="{FF2B5EF4-FFF2-40B4-BE49-F238E27FC236}">
                <a16:creationId xmlns:a16="http://schemas.microsoft.com/office/drawing/2014/main" id="{644F927E-5827-CA0F-DF19-B3F56460A181}"/>
              </a:ext>
            </a:extLst>
          </p:cNvPr>
          <p:cNvSpPr txBox="1"/>
          <p:nvPr/>
        </p:nvSpPr>
        <p:spPr>
          <a:xfrm>
            <a:off x="8764621" y="6340609"/>
            <a:ext cx="1966791" cy="230832"/>
          </a:xfrm>
          <a:prstGeom prst="rect">
            <a:avLst/>
          </a:prstGeom>
          <a:noFill/>
        </p:spPr>
        <p:txBody>
          <a:bodyPr wrap="square" rtlCol="0">
            <a:spAutoFit/>
          </a:bodyPr>
          <a:lstStyle/>
          <a:p>
            <a:pPr algn="r"/>
            <a:r>
              <a:rPr lang="en-GB" sz="900" dirty="0">
                <a:solidFill>
                  <a:schemeClr val="bg1">
                    <a:lumMod val="95000"/>
                  </a:schemeClr>
                </a:solidFill>
                <a:latin typeface="Trebuchet MS" panose="020B0703020202090204" pitchFamily="34" charset="0"/>
              </a:rPr>
              <a:t>Photo by Luke Kingwill</a:t>
            </a:r>
          </a:p>
        </p:txBody>
      </p:sp>
    </p:spTree>
    <p:extLst>
      <p:ext uri="{BB962C8B-B14F-4D97-AF65-F5344CB8AC3E}">
        <p14:creationId xmlns:p14="http://schemas.microsoft.com/office/powerpoint/2010/main" val="8808940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2D6C0">
            <a:alpha val="30000"/>
          </a:srgbClr>
        </a:solidFill>
        <a:effectLst/>
      </p:bgPr>
    </p:bg>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EEBB47B4-D976-A141-8171-824AB7337631}"/>
              </a:ext>
            </a:extLst>
          </p:cNvPr>
          <p:cNvSpPr>
            <a:spLocks noGrp="1"/>
          </p:cNvSpPr>
          <p:nvPr>
            <p:ph idx="1"/>
          </p:nvPr>
        </p:nvSpPr>
        <p:spPr/>
        <p:txBody>
          <a:bodyPr>
            <a:normAutofit/>
          </a:bodyPr>
          <a:lstStyle/>
          <a:p>
            <a:r>
              <a:rPr lang="en-GB" dirty="0"/>
              <a:t>Motor Mounts.</a:t>
            </a:r>
          </a:p>
          <a:p>
            <a:r>
              <a:rPr lang="en-GB" dirty="0"/>
              <a:t>Throttle Assembly.</a:t>
            </a:r>
          </a:p>
          <a:p>
            <a:r>
              <a:rPr lang="en-GB" dirty="0"/>
              <a:t>Trailer License.</a:t>
            </a:r>
          </a:p>
          <a:p>
            <a:r>
              <a:rPr lang="en-GB" dirty="0"/>
              <a:t>PCB Board.</a:t>
            </a:r>
          </a:p>
          <a:p>
            <a:r>
              <a:rPr lang="en-GB" dirty="0"/>
              <a:t>Soldering. </a:t>
            </a:r>
          </a:p>
        </p:txBody>
      </p:sp>
      <p:sp>
        <p:nvSpPr>
          <p:cNvPr id="7" name="Text Placeholder 6">
            <a:extLst>
              <a:ext uri="{FF2B5EF4-FFF2-40B4-BE49-F238E27FC236}">
                <a16:creationId xmlns:a16="http://schemas.microsoft.com/office/drawing/2014/main" id="{427FDE66-C7C2-A546-B7DD-130F029106E7}"/>
              </a:ext>
            </a:extLst>
          </p:cNvPr>
          <p:cNvSpPr>
            <a:spLocks noGrp="1"/>
          </p:cNvSpPr>
          <p:nvPr>
            <p:ph type="body" sz="quarter" idx="10"/>
          </p:nvPr>
        </p:nvSpPr>
        <p:spPr/>
        <p:txBody>
          <a:bodyPr/>
          <a:lstStyle/>
          <a:p>
            <a:r>
              <a:rPr lang="en-GB" dirty="0"/>
              <a:t>Hardware</a:t>
            </a:r>
          </a:p>
        </p:txBody>
      </p:sp>
      <p:sp>
        <p:nvSpPr>
          <p:cNvPr id="5" name="Title 4">
            <a:extLst>
              <a:ext uri="{FF2B5EF4-FFF2-40B4-BE49-F238E27FC236}">
                <a16:creationId xmlns:a16="http://schemas.microsoft.com/office/drawing/2014/main" id="{CAB8A1B4-DD55-424F-B6DE-A458F7C13649}"/>
              </a:ext>
            </a:extLst>
          </p:cNvPr>
          <p:cNvSpPr>
            <a:spLocks noGrp="1"/>
          </p:cNvSpPr>
          <p:nvPr>
            <p:ph type="title"/>
          </p:nvPr>
        </p:nvSpPr>
        <p:spPr/>
        <p:txBody>
          <a:bodyPr/>
          <a:lstStyle/>
          <a:p>
            <a:r>
              <a:rPr lang="en-GB" dirty="0"/>
              <a:t>Progress</a:t>
            </a:r>
          </a:p>
        </p:txBody>
      </p:sp>
      <p:pic>
        <p:nvPicPr>
          <p:cNvPr id="3" name="Picture 2" descr="A picture containing indoor&#10;&#10;Description automatically generated">
            <a:extLst>
              <a:ext uri="{FF2B5EF4-FFF2-40B4-BE49-F238E27FC236}">
                <a16:creationId xmlns:a16="http://schemas.microsoft.com/office/drawing/2014/main" id="{877CD536-70A6-EA1F-7DC7-A9A040F5830A}"/>
              </a:ext>
            </a:extLst>
          </p:cNvPr>
          <p:cNvPicPr>
            <a:picLocks noChangeAspect="1"/>
          </p:cNvPicPr>
          <p:nvPr/>
        </p:nvPicPr>
        <p:blipFill rotWithShape="1">
          <a:blip r:embed="rId3"/>
          <a:srcRect l="2873" t="4179" r="8794" b="8508"/>
          <a:stretch/>
        </p:blipFill>
        <p:spPr>
          <a:xfrm>
            <a:off x="5534527" y="1305735"/>
            <a:ext cx="5843251" cy="4331821"/>
          </a:xfrm>
          <a:prstGeom prst="roundRect">
            <a:avLst>
              <a:gd name="adj" fmla="val 16525"/>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8" name="Photo by ...">
            <a:extLst>
              <a:ext uri="{FF2B5EF4-FFF2-40B4-BE49-F238E27FC236}">
                <a16:creationId xmlns:a16="http://schemas.microsoft.com/office/drawing/2014/main" id="{AB280539-6305-DC9B-8B59-AAACF6A20AAD}"/>
              </a:ext>
            </a:extLst>
          </p:cNvPr>
          <p:cNvSpPr txBox="1"/>
          <p:nvPr/>
        </p:nvSpPr>
        <p:spPr>
          <a:xfrm>
            <a:off x="9231194" y="5321433"/>
            <a:ext cx="1694416" cy="230832"/>
          </a:xfrm>
          <a:prstGeom prst="rect">
            <a:avLst/>
          </a:prstGeom>
          <a:noFill/>
        </p:spPr>
        <p:txBody>
          <a:bodyPr wrap="square" rtlCol="0">
            <a:spAutoFit/>
          </a:bodyPr>
          <a:lstStyle/>
          <a:p>
            <a:pPr algn="r"/>
            <a:r>
              <a:rPr lang="en-GB" sz="900" dirty="0">
                <a:solidFill>
                  <a:schemeClr val="bg1">
                    <a:lumMod val="95000"/>
                  </a:schemeClr>
                </a:solidFill>
                <a:latin typeface="Trebuchet MS" panose="020B0703020202090204" pitchFamily="34" charset="0"/>
              </a:rPr>
              <a:t>Photo by Luke Kingwill</a:t>
            </a:r>
          </a:p>
        </p:txBody>
      </p:sp>
    </p:spTree>
    <p:extLst>
      <p:ext uri="{BB962C8B-B14F-4D97-AF65-F5344CB8AC3E}">
        <p14:creationId xmlns:p14="http://schemas.microsoft.com/office/powerpoint/2010/main" val="4979679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E2D6C0">
            <a:alpha val="30000"/>
          </a:srgbClr>
        </a:solidFill>
        <a:effectLst/>
      </p:bgPr>
    </p:bg>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EEBB47B4-D976-A141-8171-824AB7337631}"/>
              </a:ext>
            </a:extLst>
          </p:cNvPr>
          <p:cNvSpPr>
            <a:spLocks noGrp="1"/>
          </p:cNvSpPr>
          <p:nvPr>
            <p:ph idx="1"/>
          </p:nvPr>
        </p:nvSpPr>
        <p:spPr/>
        <p:txBody>
          <a:bodyPr>
            <a:normAutofit/>
          </a:bodyPr>
          <a:lstStyle/>
          <a:p>
            <a:r>
              <a:rPr lang="en-GB" dirty="0"/>
              <a:t>Analog Read.</a:t>
            </a:r>
          </a:p>
          <a:p>
            <a:r>
              <a:rPr lang="en-GB" dirty="0"/>
              <a:t>Adjust Timer Frequency.</a:t>
            </a:r>
          </a:p>
          <a:p>
            <a:r>
              <a:rPr lang="en-GB" dirty="0"/>
              <a:t>Adjust Timer Duty Cycle.</a:t>
            </a:r>
          </a:p>
          <a:p>
            <a:r>
              <a:rPr lang="en-GB" dirty="0"/>
              <a:t>Manual Control Implemented.</a:t>
            </a:r>
          </a:p>
          <a:p>
            <a:r>
              <a:rPr lang="en-GB" dirty="0"/>
              <a:t>Receive GPS Data.</a:t>
            </a:r>
          </a:p>
        </p:txBody>
      </p:sp>
      <p:sp>
        <p:nvSpPr>
          <p:cNvPr id="7" name="Text Placeholder 6">
            <a:extLst>
              <a:ext uri="{FF2B5EF4-FFF2-40B4-BE49-F238E27FC236}">
                <a16:creationId xmlns:a16="http://schemas.microsoft.com/office/drawing/2014/main" id="{427FDE66-C7C2-A546-B7DD-130F029106E7}"/>
              </a:ext>
            </a:extLst>
          </p:cNvPr>
          <p:cNvSpPr>
            <a:spLocks noGrp="1"/>
          </p:cNvSpPr>
          <p:nvPr>
            <p:ph type="body" sz="quarter" idx="10"/>
          </p:nvPr>
        </p:nvSpPr>
        <p:spPr/>
        <p:txBody>
          <a:bodyPr/>
          <a:lstStyle/>
          <a:p>
            <a:r>
              <a:rPr lang="en-GB" dirty="0"/>
              <a:t>Software</a:t>
            </a:r>
          </a:p>
        </p:txBody>
      </p:sp>
      <p:sp>
        <p:nvSpPr>
          <p:cNvPr id="5" name="Title 4">
            <a:extLst>
              <a:ext uri="{FF2B5EF4-FFF2-40B4-BE49-F238E27FC236}">
                <a16:creationId xmlns:a16="http://schemas.microsoft.com/office/drawing/2014/main" id="{CAB8A1B4-DD55-424F-B6DE-A458F7C13649}"/>
              </a:ext>
            </a:extLst>
          </p:cNvPr>
          <p:cNvSpPr>
            <a:spLocks noGrp="1"/>
          </p:cNvSpPr>
          <p:nvPr>
            <p:ph type="title"/>
          </p:nvPr>
        </p:nvSpPr>
        <p:spPr/>
        <p:txBody>
          <a:bodyPr/>
          <a:lstStyle/>
          <a:p>
            <a:r>
              <a:rPr lang="en-GB" dirty="0"/>
              <a:t>Progress</a:t>
            </a:r>
          </a:p>
        </p:txBody>
      </p:sp>
      <p:pic>
        <p:nvPicPr>
          <p:cNvPr id="3" name="Picture 2" descr="PWM Timer Adjustment Code Snippet.">
            <a:extLst>
              <a:ext uri="{FF2B5EF4-FFF2-40B4-BE49-F238E27FC236}">
                <a16:creationId xmlns:a16="http://schemas.microsoft.com/office/drawing/2014/main" id="{5CDF2D01-084A-9DC3-50C9-93ACF4D668F9}"/>
              </a:ext>
            </a:extLst>
          </p:cNvPr>
          <p:cNvPicPr>
            <a:picLocks noChangeAspect="1"/>
          </p:cNvPicPr>
          <p:nvPr/>
        </p:nvPicPr>
        <p:blipFill>
          <a:blip r:embed="rId3"/>
          <a:srcRect t="1453" b="1453"/>
          <a:stretch/>
        </p:blipFill>
        <p:spPr>
          <a:xfrm>
            <a:off x="6329742" y="1379764"/>
            <a:ext cx="5034982" cy="4044966"/>
          </a:xfrm>
          <a:prstGeom prst="roundRect">
            <a:avLst>
              <a:gd name="adj" fmla="val 9933"/>
            </a:avLst>
          </a:prstGeom>
          <a:ln>
            <a:noFill/>
          </a:ln>
          <a:effectLst>
            <a:outerShdw blurRad="76200" dist="38100" dir="7800000" algn="tl" rotWithShape="0">
              <a:srgbClr val="000000">
                <a:alpha val="40000"/>
              </a:srgbClr>
            </a:outerShdw>
            <a:softEdge rad="0"/>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41142158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E2D6C0">
            <a:alpha val="30000"/>
          </a:srgbClr>
        </a:solidFill>
        <a:effectLst/>
      </p:bgPr>
    </p:bg>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EEBB47B4-D976-A141-8171-824AB7337631}"/>
              </a:ext>
            </a:extLst>
          </p:cNvPr>
          <p:cNvSpPr>
            <a:spLocks noGrp="1"/>
          </p:cNvSpPr>
          <p:nvPr>
            <p:ph idx="1"/>
          </p:nvPr>
        </p:nvSpPr>
        <p:spPr/>
        <p:txBody>
          <a:bodyPr>
            <a:normAutofit/>
          </a:bodyPr>
          <a:lstStyle/>
          <a:p>
            <a:r>
              <a:rPr lang="en-GB" dirty="0"/>
              <a:t>Lifejackets Worn While on the Boat.</a:t>
            </a:r>
          </a:p>
          <a:p>
            <a:r>
              <a:rPr lang="en-GB" dirty="0"/>
              <a:t>Boat Never Unmanned.</a:t>
            </a:r>
          </a:p>
          <a:p>
            <a:r>
              <a:rPr lang="en-GB" dirty="0"/>
              <a:t>Emergency Cut Off Switch.</a:t>
            </a:r>
          </a:p>
          <a:p>
            <a:r>
              <a:rPr lang="en-GB" dirty="0"/>
              <a:t>Electrical Fire Extinguisher.</a:t>
            </a:r>
          </a:p>
          <a:p>
            <a:r>
              <a:rPr lang="en-GB" dirty="0"/>
              <a:t>Water Proofing Electronics.</a:t>
            </a:r>
          </a:p>
        </p:txBody>
      </p:sp>
      <p:sp>
        <p:nvSpPr>
          <p:cNvPr id="7" name="Text Placeholder 6">
            <a:extLst>
              <a:ext uri="{FF2B5EF4-FFF2-40B4-BE49-F238E27FC236}">
                <a16:creationId xmlns:a16="http://schemas.microsoft.com/office/drawing/2014/main" id="{427FDE66-C7C2-A546-B7DD-130F029106E7}"/>
              </a:ext>
            </a:extLst>
          </p:cNvPr>
          <p:cNvSpPr>
            <a:spLocks noGrp="1"/>
          </p:cNvSpPr>
          <p:nvPr>
            <p:ph type="body" sz="quarter" idx="10"/>
          </p:nvPr>
        </p:nvSpPr>
        <p:spPr/>
        <p:txBody>
          <a:bodyPr/>
          <a:lstStyle/>
          <a:p>
            <a:r>
              <a:rPr lang="en-GB" dirty="0"/>
              <a:t>Safety</a:t>
            </a:r>
          </a:p>
        </p:txBody>
      </p:sp>
      <p:sp>
        <p:nvSpPr>
          <p:cNvPr id="5" name="Title 4">
            <a:extLst>
              <a:ext uri="{FF2B5EF4-FFF2-40B4-BE49-F238E27FC236}">
                <a16:creationId xmlns:a16="http://schemas.microsoft.com/office/drawing/2014/main" id="{CAB8A1B4-DD55-424F-B6DE-A458F7C13649}"/>
              </a:ext>
            </a:extLst>
          </p:cNvPr>
          <p:cNvSpPr>
            <a:spLocks noGrp="1"/>
          </p:cNvSpPr>
          <p:nvPr>
            <p:ph type="title"/>
          </p:nvPr>
        </p:nvSpPr>
        <p:spPr/>
        <p:txBody>
          <a:bodyPr/>
          <a:lstStyle/>
          <a:p>
            <a:r>
              <a:rPr lang="en-GB" dirty="0"/>
              <a:t>Planning</a:t>
            </a:r>
          </a:p>
        </p:txBody>
      </p:sp>
      <p:pic>
        <p:nvPicPr>
          <p:cNvPr id="3" name="Picture 2" descr="A picture containing red, life jacket&#10;&#10;Description automatically generated">
            <a:extLst>
              <a:ext uri="{FF2B5EF4-FFF2-40B4-BE49-F238E27FC236}">
                <a16:creationId xmlns:a16="http://schemas.microsoft.com/office/drawing/2014/main" id="{128EEBA9-B801-53F3-C1D0-70873E1CF6AB}"/>
              </a:ext>
            </a:extLst>
          </p:cNvPr>
          <p:cNvPicPr>
            <a:picLocks noChangeAspect="1"/>
          </p:cNvPicPr>
          <p:nvPr/>
        </p:nvPicPr>
        <p:blipFill>
          <a:blip r:embed="rId3"/>
          <a:stretch>
            <a:fillRect/>
          </a:stretch>
        </p:blipFill>
        <p:spPr>
          <a:xfrm>
            <a:off x="7174605" y="1305736"/>
            <a:ext cx="3949280" cy="526570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8" name="Photo by ...">
            <a:extLst>
              <a:ext uri="{FF2B5EF4-FFF2-40B4-BE49-F238E27FC236}">
                <a16:creationId xmlns:a16="http://schemas.microsoft.com/office/drawing/2014/main" id="{E93DE25E-7979-FE7D-A11E-191504F84685}"/>
              </a:ext>
            </a:extLst>
          </p:cNvPr>
          <p:cNvSpPr txBox="1"/>
          <p:nvPr/>
        </p:nvSpPr>
        <p:spPr>
          <a:xfrm>
            <a:off x="8764621" y="6340609"/>
            <a:ext cx="1966791" cy="230832"/>
          </a:xfrm>
          <a:prstGeom prst="rect">
            <a:avLst/>
          </a:prstGeom>
          <a:noFill/>
        </p:spPr>
        <p:txBody>
          <a:bodyPr wrap="square" rtlCol="0">
            <a:spAutoFit/>
          </a:bodyPr>
          <a:lstStyle/>
          <a:p>
            <a:pPr algn="r"/>
            <a:r>
              <a:rPr lang="en-GB" sz="900" dirty="0">
                <a:solidFill>
                  <a:schemeClr val="tx1">
                    <a:lumMod val="50000"/>
                  </a:schemeClr>
                </a:solidFill>
                <a:latin typeface="Trebuchet MS" panose="020B0703020202090204" pitchFamily="34" charset="0"/>
              </a:rPr>
              <a:t>Photo by Luke Kingwill</a:t>
            </a:r>
          </a:p>
        </p:txBody>
      </p:sp>
    </p:spTree>
    <p:extLst>
      <p:ext uri="{BB962C8B-B14F-4D97-AF65-F5344CB8AC3E}">
        <p14:creationId xmlns:p14="http://schemas.microsoft.com/office/powerpoint/2010/main" val="36334335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E2D6C0">
            <a:alpha val="30000"/>
          </a:srgbClr>
        </a:solidFill>
        <a:effectLst/>
      </p:bgPr>
    </p:bg>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EEBB47B4-D976-A141-8171-824AB7337631}"/>
              </a:ext>
            </a:extLst>
          </p:cNvPr>
          <p:cNvSpPr>
            <a:spLocks noGrp="1"/>
          </p:cNvSpPr>
          <p:nvPr>
            <p:ph idx="1"/>
          </p:nvPr>
        </p:nvSpPr>
        <p:spPr/>
        <p:txBody>
          <a:bodyPr>
            <a:normAutofit/>
          </a:bodyPr>
          <a:lstStyle/>
          <a:p>
            <a:r>
              <a:rPr lang="en-GB" dirty="0"/>
              <a:t>Power Test Scheduled.</a:t>
            </a:r>
          </a:p>
          <a:p>
            <a:r>
              <a:rPr lang="en-GB" dirty="0"/>
              <a:t>Small Tests – Maties Canoe Club.</a:t>
            </a:r>
          </a:p>
          <a:p>
            <a:r>
              <a:rPr lang="en-GB" dirty="0"/>
              <a:t>Large Tests – </a:t>
            </a:r>
            <a:r>
              <a:rPr lang="en-GB" dirty="0" err="1"/>
              <a:t>Theewaterskloof</a:t>
            </a:r>
            <a:r>
              <a:rPr lang="en-GB" dirty="0"/>
              <a:t> Dam</a:t>
            </a:r>
          </a:p>
        </p:txBody>
      </p:sp>
      <p:sp>
        <p:nvSpPr>
          <p:cNvPr id="7" name="Text Placeholder 6">
            <a:extLst>
              <a:ext uri="{FF2B5EF4-FFF2-40B4-BE49-F238E27FC236}">
                <a16:creationId xmlns:a16="http://schemas.microsoft.com/office/drawing/2014/main" id="{427FDE66-C7C2-A546-B7DD-130F029106E7}"/>
              </a:ext>
            </a:extLst>
          </p:cNvPr>
          <p:cNvSpPr>
            <a:spLocks noGrp="1"/>
          </p:cNvSpPr>
          <p:nvPr>
            <p:ph type="body" sz="quarter" idx="10"/>
          </p:nvPr>
        </p:nvSpPr>
        <p:spPr/>
        <p:txBody>
          <a:bodyPr/>
          <a:lstStyle/>
          <a:p>
            <a:r>
              <a:rPr lang="en-GB" dirty="0"/>
              <a:t>Testing</a:t>
            </a:r>
          </a:p>
        </p:txBody>
      </p:sp>
      <p:sp>
        <p:nvSpPr>
          <p:cNvPr id="5" name="Title 4">
            <a:extLst>
              <a:ext uri="{FF2B5EF4-FFF2-40B4-BE49-F238E27FC236}">
                <a16:creationId xmlns:a16="http://schemas.microsoft.com/office/drawing/2014/main" id="{CAB8A1B4-DD55-424F-B6DE-A458F7C13649}"/>
              </a:ext>
            </a:extLst>
          </p:cNvPr>
          <p:cNvSpPr>
            <a:spLocks noGrp="1"/>
          </p:cNvSpPr>
          <p:nvPr>
            <p:ph type="title"/>
          </p:nvPr>
        </p:nvSpPr>
        <p:spPr/>
        <p:txBody>
          <a:bodyPr/>
          <a:lstStyle/>
          <a:p>
            <a:r>
              <a:rPr lang="en-GB" dirty="0"/>
              <a:t>Planning </a:t>
            </a:r>
          </a:p>
        </p:txBody>
      </p:sp>
      <p:pic>
        <p:nvPicPr>
          <p:cNvPr id="3" name="Picture 2" descr="A body of water with a beach and mountains in the background&#10;&#10;Description automatically generated with medium confidence">
            <a:extLst>
              <a:ext uri="{FF2B5EF4-FFF2-40B4-BE49-F238E27FC236}">
                <a16:creationId xmlns:a16="http://schemas.microsoft.com/office/drawing/2014/main" id="{E6FA5020-6B6B-3FA5-B606-6D7BF206CCD1}"/>
              </a:ext>
            </a:extLst>
          </p:cNvPr>
          <p:cNvPicPr>
            <a:picLocks noChangeAspect="1"/>
          </p:cNvPicPr>
          <p:nvPr/>
        </p:nvPicPr>
        <p:blipFill>
          <a:blip r:embed="rId3"/>
          <a:stretch>
            <a:fillRect/>
          </a:stretch>
        </p:blipFill>
        <p:spPr>
          <a:xfrm>
            <a:off x="5856423" y="1379604"/>
            <a:ext cx="5784715" cy="433853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8" name="Photo by ...">
            <a:extLst>
              <a:ext uri="{FF2B5EF4-FFF2-40B4-BE49-F238E27FC236}">
                <a16:creationId xmlns:a16="http://schemas.microsoft.com/office/drawing/2014/main" id="{332DA19D-254F-D294-83A1-588EA9FA6B4C}"/>
              </a:ext>
            </a:extLst>
          </p:cNvPr>
          <p:cNvSpPr txBox="1"/>
          <p:nvPr/>
        </p:nvSpPr>
        <p:spPr>
          <a:xfrm>
            <a:off x="9465013" y="5654402"/>
            <a:ext cx="1966791" cy="230832"/>
          </a:xfrm>
          <a:prstGeom prst="rect">
            <a:avLst/>
          </a:prstGeom>
          <a:noFill/>
        </p:spPr>
        <p:txBody>
          <a:bodyPr wrap="square" rtlCol="0">
            <a:spAutoFit/>
          </a:bodyPr>
          <a:lstStyle/>
          <a:p>
            <a:pPr algn="r"/>
            <a:r>
              <a:rPr lang="en-GB" sz="900" dirty="0">
                <a:solidFill>
                  <a:schemeClr val="bg1">
                    <a:lumMod val="95000"/>
                  </a:schemeClr>
                </a:solidFill>
                <a:latin typeface="Trebuchet MS" panose="020B0703020202090204" pitchFamily="34" charset="0"/>
              </a:rPr>
              <a:t>Photo by Rob Pike</a:t>
            </a:r>
          </a:p>
        </p:txBody>
      </p:sp>
    </p:spTree>
    <p:extLst>
      <p:ext uri="{BB962C8B-B14F-4D97-AF65-F5344CB8AC3E}">
        <p14:creationId xmlns:p14="http://schemas.microsoft.com/office/powerpoint/2010/main" val="1408330273"/>
      </p:ext>
    </p:extLst>
  </p:cSld>
  <p:clrMapOvr>
    <a:masterClrMapping/>
  </p:clrMapOvr>
</p:sld>
</file>

<file path=ppt/theme/theme1.xml><?xml version="1.0" encoding="utf-8"?>
<a:theme xmlns:a="http://schemas.openxmlformats.org/drawingml/2006/main" name="Office Theme">
  <a:themeElements>
    <a:clrScheme name="EGINEERING#2022">
      <a:dk1>
        <a:srgbClr val="4D5356"/>
      </a:dk1>
      <a:lt1>
        <a:srgbClr val="FFFFFF"/>
      </a:lt1>
      <a:dk2>
        <a:srgbClr val="4D5356"/>
      </a:dk2>
      <a:lt2>
        <a:srgbClr val="FFFFFF"/>
      </a:lt2>
      <a:accent1>
        <a:srgbClr val="61223B"/>
      </a:accent1>
      <a:accent2>
        <a:srgbClr val="B79962"/>
      </a:accent2>
      <a:accent3>
        <a:srgbClr val="EBA900"/>
      </a:accent3>
      <a:accent4>
        <a:srgbClr val="8C979A"/>
      </a:accent4>
      <a:accent5>
        <a:srgbClr val="61223B"/>
      </a:accent5>
      <a:accent6>
        <a:srgbClr val="8B2346"/>
      </a:accent6>
      <a:hlink>
        <a:srgbClr val="B79962"/>
      </a:hlink>
      <a:folHlink>
        <a:srgbClr val="8C979A"/>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08C6D65BAC40A45BAB92F14DB5F4FAF" ma:contentTypeVersion="13" ma:contentTypeDescription="Create a new document." ma:contentTypeScope="" ma:versionID="4bebfb9a38d2a52932940e3bd172a61b">
  <xsd:schema xmlns:xsd="http://www.w3.org/2001/XMLSchema" xmlns:xs="http://www.w3.org/2001/XMLSchema" xmlns:p="http://schemas.microsoft.com/office/2006/metadata/properties" xmlns:ns2="88a3d677-9216-46c3-8201-ee58da5def3b" xmlns:ns3="dffefaba-9bcc-430d-9abe-09565c10f6ee" targetNamespace="http://schemas.microsoft.com/office/2006/metadata/properties" ma:root="true" ma:fieldsID="c2094452f851fe343f0223b9fe04b330" ns2:_="" ns3:_="">
    <xsd:import namespace="88a3d677-9216-46c3-8201-ee58da5def3b"/>
    <xsd:import namespace="dffefaba-9bcc-430d-9abe-09565c10f6ee"/>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2:MediaServiceAutoTags" minOccurs="0"/>
                <xsd:element ref="ns2:MediaServiceOCR" minOccurs="0"/>
                <xsd:element ref="ns2:MediaServiceGenerationTime" minOccurs="0"/>
                <xsd:element ref="ns2:MediaServiceEventHashCode" minOccurs="0"/>
                <xsd:element ref="ns2:MediaServiceLocation" minOccurs="0"/>
                <xsd:element ref="ns2:MediaServiceAutoKeyPoints" minOccurs="0"/>
                <xsd:element ref="ns2:MediaServiceKeyPoint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8a3d677-9216-46c3-8201-ee58da5def3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LengthInSeconds" ma:index="11" nillable="true" ma:displayName="Length (seconds)" ma:internalName="MediaLengthInSeconds" ma:readOnly="true">
      <xsd:simpleType>
        <xsd:restriction base="dms:Unknown"/>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Location" ma:index="16" nillable="true" ma:displayName="Location" ma:internalName="MediaServiceLocation"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ffefaba-9bcc-430d-9abe-09565c10f6ee" elementFormDefault="qualified">
    <xsd:import namespace="http://schemas.microsoft.com/office/2006/documentManagement/types"/>
    <xsd:import namespace="http://schemas.microsoft.com/office/infopath/2007/PartnerControls"/>
    <xsd:element name="SharedWithUsers" ma:index="19"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0"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7D16B6E-A21E-407C-BDDF-C737BEB8568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8a3d677-9216-46c3-8201-ee58da5def3b"/>
    <ds:schemaRef ds:uri="dffefaba-9bcc-430d-9abe-09565c10f6e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65B3F05-4C73-4E81-8633-DC6293C95FE0}">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C406BB9A-01F9-409F-96E5-45269197913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38602</TotalTime>
  <Words>1772</Words>
  <Application>Microsoft Office PowerPoint</Application>
  <PresentationFormat>Widescreen</PresentationFormat>
  <Paragraphs>151</Paragraphs>
  <Slides>13</Slides>
  <Notes>13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Arial</vt:lpstr>
      <vt:lpstr>Calibri</vt:lpstr>
      <vt:lpstr>Calibri Light</vt:lpstr>
      <vt:lpstr>Helvetica</vt:lpstr>
      <vt:lpstr>Trebuchet MS</vt:lpstr>
      <vt:lpstr>Office Theme</vt:lpstr>
      <vt:lpstr>Progress Report USV Control System</vt:lpstr>
      <vt:lpstr>Background</vt:lpstr>
      <vt:lpstr>Background</vt:lpstr>
      <vt:lpstr>System Schematic</vt:lpstr>
      <vt:lpstr>Progress</vt:lpstr>
      <vt:lpstr>Progress</vt:lpstr>
      <vt:lpstr>Progress</vt:lpstr>
      <vt:lpstr>Planning</vt:lpstr>
      <vt:lpstr>Planning </vt:lpstr>
      <vt:lpstr>Planning</vt:lpstr>
      <vt:lpstr>Planning</vt:lpstr>
      <vt:lpstr>Conclusion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Muller, L, Mev [lm2@sun.ac.za]</dc:creator>
  <cp:lastModifiedBy>Kingwill, LEV [20725728@sun.ac.za]</cp:lastModifiedBy>
  <cp:revision>707</cp:revision>
  <dcterms:created xsi:type="dcterms:W3CDTF">2021-09-15T08:20:16Z</dcterms:created>
  <dcterms:modified xsi:type="dcterms:W3CDTF">2022-08-08T06:41:16Z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0x010100008C6D65BAC40A45BAB92F14DB5F4FAF</vt:lpwstr>
  </property>
</Properties>
</file>